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2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9"/>
  </p:notesMasterIdLst>
  <p:handoutMasterIdLst>
    <p:handoutMasterId r:id="rId30"/>
  </p:handoutMasterIdLst>
  <p:sldIdLst>
    <p:sldId id="312" r:id="rId2"/>
    <p:sldId id="272" r:id="rId3"/>
    <p:sldId id="313" r:id="rId4"/>
    <p:sldId id="259" r:id="rId5"/>
    <p:sldId id="269" r:id="rId6"/>
    <p:sldId id="309" r:id="rId7"/>
    <p:sldId id="266" r:id="rId8"/>
    <p:sldId id="278" r:id="rId9"/>
    <p:sldId id="264" r:id="rId10"/>
    <p:sldId id="315" r:id="rId11"/>
    <p:sldId id="314" r:id="rId12"/>
    <p:sldId id="316" r:id="rId13"/>
    <p:sldId id="279" r:id="rId14"/>
    <p:sldId id="323" r:id="rId15"/>
    <p:sldId id="265" r:id="rId16"/>
    <p:sldId id="317" r:id="rId17"/>
    <p:sldId id="318" r:id="rId18"/>
    <p:sldId id="319" r:id="rId19"/>
    <p:sldId id="320" r:id="rId20"/>
    <p:sldId id="322" r:id="rId21"/>
    <p:sldId id="321" r:id="rId22"/>
    <p:sldId id="276" r:id="rId23"/>
    <p:sldId id="306" r:id="rId24"/>
    <p:sldId id="277" r:id="rId25"/>
    <p:sldId id="257" r:id="rId26"/>
    <p:sldId id="263" r:id="rId27"/>
    <p:sldId id="258" r:id="rId28"/>
  </p:sldIdLst>
  <p:sldSz cx="24379238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4FF"/>
    <a:srgbClr val="F8F9F7"/>
    <a:srgbClr val="F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/>
    <p:restoredTop sz="94648"/>
  </p:normalViewPr>
  <p:slideViewPr>
    <p:cSldViewPr snapToGrid="0" snapToObjects="1">
      <p:cViewPr varScale="1">
        <p:scale>
          <a:sx n="58" d="100"/>
          <a:sy n="58" d="100"/>
        </p:scale>
        <p:origin x="32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0B858-804D-7BB6-472B-30B80657F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DD1F1-E4E1-C264-4578-E061246502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B45A2-FC8E-2445-88E7-6B587599A1D4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376BC-2488-0113-2BFC-4112F7ADE3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E8946-531B-32A0-E234-015DC7F651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861F5-7618-F943-9673-EC6171A08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42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88F6F-B9D2-FC49-BDB9-8EDAC86F656C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67708-D1FE-5945-8D3E-7DF96B88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23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7708-D1FE-5945-8D3E-7DF96B8874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7708-D1FE-5945-8D3E-7DF96B8874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04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7708-D1FE-5945-8D3E-7DF96B8874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8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7708-D1FE-5945-8D3E-7DF96B8874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1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7708-D1FE-5945-8D3E-7DF96B8874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1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7708-D1FE-5945-8D3E-7DF96B8874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20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7708-D1FE-5945-8D3E-7DF96B8874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7708-D1FE-5945-8D3E-7DF96B8874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49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7708-D1FE-5945-8D3E-7DF96B8874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4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9238" cy="13716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7393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8942FA1-FABE-8249-BA53-587C7BEC80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43199" y="3024554"/>
            <a:ext cx="4970585" cy="7666892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89507DC-F416-AE4D-A400-ED478ACF26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00491" y="3024554"/>
            <a:ext cx="4970585" cy="7666892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3375B7D-CCE3-4F4A-9125-1EC484C484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857783" y="3024554"/>
            <a:ext cx="4970585" cy="7666892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62361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8942FA1-FABE-8249-BA53-587C7BEC80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97722" y="1453661"/>
            <a:ext cx="6236678" cy="10808678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89507DC-F416-AE4D-A400-ED478ACF26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32982" y="6447691"/>
            <a:ext cx="6236678" cy="5814647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3375B7D-CCE3-4F4A-9125-1EC484C484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568242" y="6447691"/>
            <a:ext cx="6513274" cy="5814647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8073330-1A53-4546-94FB-F5E51B8117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32980" y="1453662"/>
            <a:ext cx="13148535" cy="4665784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69550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8942FA1-FABE-8249-BA53-587C7BEC80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3434647" cy="6858000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8B49770-FC8D-2B40-A165-031B089589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2863" y="6858000"/>
            <a:ext cx="14086376" cy="6858001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6993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8B49770-FC8D-2B40-A165-031B089589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877745" y="7104187"/>
            <a:ext cx="8956430" cy="5462956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2A53650-7712-BD4C-B686-B91A604AF4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292862" y="1008182"/>
            <a:ext cx="12541313" cy="5462956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9838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2A53650-7712-BD4C-B686-B91A604AF4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340862" y="1113691"/>
            <a:ext cx="9493313" cy="11488618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46653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5684A-A185-3C44-9487-0A016B6913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49085" y="1942202"/>
            <a:ext cx="6210177" cy="9128212"/>
          </a:xfrm>
          <a:prstGeom prst="parallelogram">
            <a:avLst>
              <a:gd name="adj" fmla="val 37048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F9EF48B-DF9F-4449-8496-CB1ED71875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78992" y="1051249"/>
            <a:ext cx="6210177" cy="9128212"/>
          </a:xfrm>
          <a:prstGeom prst="parallelogram">
            <a:avLst>
              <a:gd name="adj" fmla="val 37048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C034E6-8ABD-8740-8221-D5B0CB9F1C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204880" y="1942202"/>
            <a:ext cx="6210177" cy="9128212"/>
          </a:xfrm>
          <a:prstGeom prst="parallelogram">
            <a:avLst>
              <a:gd name="adj" fmla="val 37048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EBBE712-0A96-C14F-8DDC-BFB14110DC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034787" y="1051249"/>
            <a:ext cx="6210177" cy="9128212"/>
          </a:xfrm>
          <a:prstGeom prst="parallelogram">
            <a:avLst>
              <a:gd name="adj" fmla="val 37048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9519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2A53650-7712-BD4C-B686-B91A604AF4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56163" y="1113691"/>
            <a:ext cx="10178013" cy="11488618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C0B9310-DA04-4E4D-B2B8-72A92A0670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46517" y="1113691"/>
            <a:ext cx="10276560" cy="11488618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8466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57FE1E9-4300-F44D-B6F4-29DF65A6F0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83325" y="1131276"/>
            <a:ext cx="8862644" cy="11453447"/>
          </a:xfrm>
          <a:custGeom>
            <a:avLst/>
            <a:gdLst>
              <a:gd name="connsiteX0" fmla="*/ 5345724 w 8862644"/>
              <a:gd name="connsiteY0" fmla="*/ 2174631 h 11453447"/>
              <a:gd name="connsiteX1" fmla="*/ 8862644 w 8862644"/>
              <a:gd name="connsiteY1" fmla="*/ 2174631 h 11453447"/>
              <a:gd name="connsiteX2" fmla="*/ 8862644 w 8862644"/>
              <a:gd name="connsiteY2" fmla="*/ 11453446 h 11453447"/>
              <a:gd name="connsiteX3" fmla="*/ 5345724 w 8862644"/>
              <a:gd name="connsiteY3" fmla="*/ 11453446 h 11453447"/>
              <a:gd name="connsiteX4" fmla="*/ 0 w 8862644"/>
              <a:gd name="connsiteY4" fmla="*/ 0 h 11453447"/>
              <a:gd name="connsiteX5" fmla="*/ 5064368 w 8862644"/>
              <a:gd name="connsiteY5" fmla="*/ 0 h 11453447"/>
              <a:gd name="connsiteX6" fmla="*/ 5064368 w 8862644"/>
              <a:gd name="connsiteY6" fmla="*/ 11453447 h 11453447"/>
              <a:gd name="connsiteX7" fmla="*/ 0 w 8862644"/>
              <a:gd name="connsiteY7" fmla="*/ 11453447 h 1145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2644" h="11453447">
                <a:moveTo>
                  <a:pt x="5345724" y="2174631"/>
                </a:moveTo>
                <a:lnTo>
                  <a:pt x="8862644" y="2174631"/>
                </a:lnTo>
                <a:lnTo>
                  <a:pt x="8862644" y="11453446"/>
                </a:lnTo>
                <a:lnTo>
                  <a:pt x="5345724" y="11453446"/>
                </a:lnTo>
                <a:close/>
                <a:moveTo>
                  <a:pt x="0" y="0"/>
                </a:moveTo>
                <a:lnTo>
                  <a:pt x="5064368" y="0"/>
                </a:lnTo>
                <a:lnTo>
                  <a:pt x="5064368" y="11453447"/>
                </a:lnTo>
                <a:lnTo>
                  <a:pt x="0" y="11453447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80498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5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2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068800" cy="13716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52275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53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4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95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B4C47D-6DD9-9249-B856-24E5D48B73D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110287" y="0"/>
            <a:ext cx="12268951" cy="13716000"/>
          </a:xfrm>
          <a:custGeom>
            <a:avLst/>
            <a:gdLst/>
            <a:ahLst/>
            <a:cxnLst/>
            <a:rect l="l" t="t" r="r" b="b"/>
            <a:pathLst>
              <a:path w="12268951" h="13716000">
                <a:moveTo>
                  <a:pt x="3722571" y="7726835"/>
                </a:moveTo>
                <a:lnTo>
                  <a:pt x="5357303" y="7726835"/>
                </a:lnTo>
                <a:lnTo>
                  <a:pt x="3950593" y="9299459"/>
                </a:lnTo>
                <a:lnTo>
                  <a:pt x="3932663" y="9277354"/>
                </a:lnTo>
                <a:cubicBezTo>
                  <a:pt x="3792602" y="9080443"/>
                  <a:pt x="3722571" y="8824458"/>
                  <a:pt x="3722571" y="8509400"/>
                </a:cubicBezTo>
                <a:close/>
                <a:moveTo>
                  <a:pt x="5893669" y="7127208"/>
                </a:moveTo>
                <a:lnTo>
                  <a:pt x="6049937" y="7127208"/>
                </a:lnTo>
                <a:cubicBezTo>
                  <a:pt x="6219325" y="7127208"/>
                  <a:pt x="6304017" y="7201738"/>
                  <a:pt x="6304017" y="7350798"/>
                </a:cubicBezTo>
                <a:lnTo>
                  <a:pt x="6304017" y="8275646"/>
                </a:lnTo>
                <a:cubicBezTo>
                  <a:pt x="6304017" y="8424706"/>
                  <a:pt x="6219325" y="8499236"/>
                  <a:pt x="6049937" y="8499236"/>
                </a:cubicBezTo>
                <a:lnTo>
                  <a:pt x="5755205" y="8499236"/>
                </a:lnTo>
                <a:cubicBezTo>
                  <a:pt x="5585819" y="8499236"/>
                  <a:pt x="5501127" y="8424706"/>
                  <a:pt x="5501127" y="8275646"/>
                </a:cubicBezTo>
                <a:lnTo>
                  <a:pt x="5501127" y="7726835"/>
                </a:lnTo>
                <a:lnTo>
                  <a:pt x="5357303" y="7726835"/>
                </a:lnTo>
                <a:close/>
                <a:moveTo>
                  <a:pt x="5186067" y="3244875"/>
                </a:moveTo>
                <a:lnTo>
                  <a:pt x="6578423" y="3244875"/>
                </a:lnTo>
                <a:cubicBezTo>
                  <a:pt x="7567639" y="3244875"/>
                  <a:pt x="8062247" y="3664953"/>
                  <a:pt x="8062247" y="4505108"/>
                </a:cubicBezTo>
                <a:lnTo>
                  <a:pt x="8062247" y="4702860"/>
                </a:lnTo>
                <a:lnTo>
                  <a:pt x="7539133" y="5287673"/>
                </a:lnTo>
                <a:lnTo>
                  <a:pt x="6283691" y="5287673"/>
                </a:lnTo>
                <a:lnTo>
                  <a:pt x="6283691" y="4738861"/>
                </a:lnTo>
                <a:cubicBezTo>
                  <a:pt x="6283691" y="4589802"/>
                  <a:pt x="6198997" y="4515271"/>
                  <a:pt x="6029611" y="4515271"/>
                </a:cubicBezTo>
                <a:lnTo>
                  <a:pt x="5734879" y="4515271"/>
                </a:lnTo>
                <a:cubicBezTo>
                  <a:pt x="5565493" y="4515271"/>
                  <a:pt x="5480801" y="4589802"/>
                  <a:pt x="5480801" y="4738861"/>
                </a:cubicBezTo>
                <a:lnTo>
                  <a:pt x="5480801" y="5704364"/>
                </a:lnTo>
                <a:cubicBezTo>
                  <a:pt x="5480801" y="5853423"/>
                  <a:pt x="5565493" y="5927953"/>
                  <a:pt x="5734879" y="5927953"/>
                </a:cubicBezTo>
                <a:lnTo>
                  <a:pt x="6690217" y="5927953"/>
                </a:lnTo>
                <a:cubicBezTo>
                  <a:pt x="6752891" y="5927953"/>
                  <a:pt x="6813313" y="5929594"/>
                  <a:pt x="6871487" y="5932876"/>
                </a:cubicBezTo>
                <a:lnTo>
                  <a:pt x="6955393" y="5940262"/>
                </a:lnTo>
                <a:lnTo>
                  <a:pt x="5893669" y="7127208"/>
                </a:lnTo>
                <a:lnTo>
                  <a:pt x="5074273" y="7127208"/>
                </a:lnTo>
                <a:cubicBezTo>
                  <a:pt x="4572890" y="7127208"/>
                  <a:pt x="4218872" y="7017107"/>
                  <a:pt x="4012221" y="6796905"/>
                </a:cubicBezTo>
                <a:cubicBezTo>
                  <a:pt x="3805570" y="6576702"/>
                  <a:pt x="3702244" y="6259950"/>
                  <a:pt x="3702244" y="5846648"/>
                </a:cubicBezTo>
                <a:lnTo>
                  <a:pt x="3702244" y="4505108"/>
                </a:lnTo>
                <a:cubicBezTo>
                  <a:pt x="3702244" y="3664953"/>
                  <a:pt x="4196852" y="3244875"/>
                  <a:pt x="5186067" y="3244875"/>
                </a:cubicBezTo>
                <a:close/>
                <a:moveTo>
                  <a:pt x="12268951" y="0"/>
                </a:moveTo>
                <a:lnTo>
                  <a:pt x="12268951" y="13716000"/>
                </a:lnTo>
                <a:lnTo>
                  <a:pt x="0" y="13716000"/>
                </a:lnTo>
                <a:lnTo>
                  <a:pt x="3950593" y="9299459"/>
                </a:lnTo>
                <a:lnTo>
                  <a:pt x="4008529" y="9370887"/>
                </a:lnTo>
                <a:cubicBezTo>
                  <a:pt x="4253636" y="9636718"/>
                  <a:pt x="4656312" y="9769633"/>
                  <a:pt x="5216557" y="9769633"/>
                </a:cubicBezTo>
                <a:lnTo>
                  <a:pt x="6598749" y="9769633"/>
                </a:lnTo>
                <a:cubicBezTo>
                  <a:pt x="7587965" y="9769633"/>
                  <a:pt x="8082573" y="9349555"/>
                  <a:pt x="8082573" y="8509400"/>
                </a:cubicBezTo>
                <a:lnTo>
                  <a:pt x="8082573" y="7167861"/>
                </a:lnTo>
                <a:cubicBezTo>
                  <a:pt x="8082573" y="6761334"/>
                  <a:pt x="7975859" y="6453051"/>
                  <a:pt x="7762433" y="6243011"/>
                </a:cubicBezTo>
                <a:cubicBezTo>
                  <a:pt x="7602361" y="6085483"/>
                  <a:pt x="7361305" y="5987027"/>
                  <a:pt x="7039259" y="5947644"/>
                </a:cubicBezTo>
                <a:lnTo>
                  <a:pt x="6955393" y="5940262"/>
                </a:lnTo>
                <a:lnTo>
                  <a:pt x="7539133" y="5287673"/>
                </a:lnTo>
                <a:lnTo>
                  <a:pt x="8062247" y="5287673"/>
                </a:lnTo>
                <a:lnTo>
                  <a:pt x="8062247" y="470286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45999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C25E03-5B20-8A4C-82BD-25113CB54D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12268951" cy="13716000"/>
          </a:xfrm>
          <a:custGeom>
            <a:avLst/>
            <a:gdLst/>
            <a:ahLst/>
            <a:cxnLst/>
            <a:rect l="l" t="t" r="r" b="b"/>
            <a:pathLst>
              <a:path w="12268951" h="13716000">
                <a:moveTo>
                  <a:pt x="4492317" y="5022158"/>
                </a:moveTo>
                <a:lnTo>
                  <a:pt x="5185025" y="5796567"/>
                </a:lnTo>
                <a:lnTo>
                  <a:pt x="4818967" y="7635366"/>
                </a:lnTo>
                <a:close/>
                <a:moveTo>
                  <a:pt x="5693001" y="3244875"/>
                </a:moveTo>
                <a:lnTo>
                  <a:pt x="7430903" y="3244875"/>
                </a:lnTo>
                <a:lnTo>
                  <a:pt x="8304936" y="7635366"/>
                </a:lnTo>
                <a:lnTo>
                  <a:pt x="8955379" y="3244875"/>
                </a:lnTo>
                <a:lnTo>
                  <a:pt x="10713609" y="3244875"/>
                </a:lnTo>
                <a:lnTo>
                  <a:pt x="9331417" y="9769633"/>
                </a:lnTo>
                <a:lnTo>
                  <a:pt x="8738929" y="9769633"/>
                </a:lnTo>
                <a:lnTo>
                  <a:pt x="6909478" y="7724410"/>
                </a:lnTo>
                <a:lnTo>
                  <a:pt x="6567034" y="5877137"/>
                </a:lnTo>
                <a:lnTo>
                  <a:pt x="6342161" y="7090181"/>
                </a:lnTo>
                <a:lnTo>
                  <a:pt x="5185025" y="5796567"/>
                </a:lnTo>
                <a:close/>
                <a:moveTo>
                  <a:pt x="2902538" y="3244875"/>
                </a:moveTo>
                <a:lnTo>
                  <a:pt x="4270156" y="3244875"/>
                </a:lnTo>
                <a:lnTo>
                  <a:pt x="4492317" y="5022158"/>
                </a:lnTo>
                <a:close/>
                <a:moveTo>
                  <a:pt x="0" y="0"/>
                </a:moveTo>
                <a:lnTo>
                  <a:pt x="2902538" y="3244875"/>
                </a:lnTo>
                <a:lnTo>
                  <a:pt x="2420458" y="3244875"/>
                </a:lnTo>
                <a:lnTo>
                  <a:pt x="3802650" y="9769633"/>
                </a:lnTo>
                <a:lnTo>
                  <a:pt x="5845448" y="9769633"/>
                </a:lnTo>
                <a:lnTo>
                  <a:pt x="6342161" y="7090181"/>
                </a:lnTo>
                <a:lnTo>
                  <a:pt x="6909478" y="7724410"/>
                </a:lnTo>
                <a:lnTo>
                  <a:pt x="7288619" y="9769633"/>
                </a:lnTo>
                <a:lnTo>
                  <a:pt x="8738929" y="9769633"/>
                </a:lnTo>
                <a:lnTo>
                  <a:pt x="12268951" y="13716000"/>
                </a:lnTo>
                <a:lnTo>
                  <a:pt x="0" y="137160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4297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67568B-69CF-CD4B-B7BB-C249AFBEE6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268950" cy="13715999"/>
          </a:xfrm>
          <a:custGeom>
            <a:avLst/>
            <a:gdLst/>
            <a:ahLst/>
            <a:cxnLst/>
            <a:rect l="l" t="t" r="r" b="b"/>
            <a:pathLst>
              <a:path w="12268950" h="13715999">
                <a:moveTo>
                  <a:pt x="5806021" y="4515271"/>
                </a:moveTo>
                <a:lnTo>
                  <a:pt x="6232874" y="4515271"/>
                </a:lnTo>
                <a:cubicBezTo>
                  <a:pt x="6402260" y="4515271"/>
                  <a:pt x="6486953" y="4589801"/>
                  <a:pt x="6486953" y="4738860"/>
                </a:cubicBezTo>
                <a:lnTo>
                  <a:pt x="6486953" y="6463949"/>
                </a:lnTo>
                <a:lnTo>
                  <a:pt x="5551941" y="7509240"/>
                </a:lnTo>
                <a:lnTo>
                  <a:pt x="5551941" y="4738860"/>
                </a:lnTo>
                <a:cubicBezTo>
                  <a:pt x="5551941" y="4589801"/>
                  <a:pt x="5636635" y="4515271"/>
                  <a:pt x="5806021" y="4515271"/>
                </a:cubicBezTo>
                <a:close/>
                <a:moveTo>
                  <a:pt x="8264428" y="4476832"/>
                </a:moveTo>
                <a:lnTo>
                  <a:pt x="8265509" y="4505108"/>
                </a:lnTo>
                <a:lnTo>
                  <a:pt x="8265509" y="8509399"/>
                </a:lnTo>
                <a:cubicBezTo>
                  <a:pt x="8265509" y="9349554"/>
                  <a:pt x="7767514" y="9769632"/>
                  <a:pt x="6771522" y="9769632"/>
                </a:cubicBezTo>
                <a:lnTo>
                  <a:pt x="5267373" y="9769632"/>
                </a:lnTo>
                <a:cubicBezTo>
                  <a:pt x="4644878" y="9769632"/>
                  <a:pt x="4216913" y="9605539"/>
                  <a:pt x="3983478" y="9277353"/>
                </a:cubicBezTo>
                <a:lnTo>
                  <a:pt x="3978105" y="9268701"/>
                </a:lnTo>
                <a:lnTo>
                  <a:pt x="5551941" y="7509240"/>
                </a:lnTo>
                <a:lnTo>
                  <a:pt x="5551941" y="8275645"/>
                </a:lnTo>
                <a:cubicBezTo>
                  <a:pt x="5551941" y="8424705"/>
                  <a:pt x="5636635" y="8499235"/>
                  <a:pt x="5806021" y="8499235"/>
                </a:cubicBezTo>
                <a:lnTo>
                  <a:pt x="6232874" y="8499235"/>
                </a:lnTo>
                <a:cubicBezTo>
                  <a:pt x="6402260" y="8499235"/>
                  <a:pt x="6486953" y="8424705"/>
                  <a:pt x="6486953" y="8275645"/>
                </a:cubicBezTo>
                <a:lnTo>
                  <a:pt x="6486953" y="6463949"/>
                </a:lnTo>
                <a:close/>
                <a:moveTo>
                  <a:pt x="0" y="0"/>
                </a:moveTo>
                <a:lnTo>
                  <a:pt x="12268950" y="0"/>
                </a:lnTo>
                <a:lnTo>
                  <a:pt x="8264428" y="4476832"/>
                </a:lnTo>
                <a:lnTo>
                  <a:pt x="8259673" y="4352501"/>
                </a:lnTo>
                <a:cubicBezTo>
                  <a:pt x="8201315" y="3614083"/>
                  <a:pt x="7705264" y="3244874"/>
                  <a:pt x="6771522" y="3244874"/>
                </a:cubicBezTo>
                <a:lnTo>
                  <a:pt x="5267373" y="3244874"/>
                </a:lnTo>
                <a:cubicBezTo>
                  <a:pt x="4271381" y="3244874"/>
                  <a:pt x="3773386" y="3664952"/>
                  <a:pt x="3773386" y="4505108"/>
                </a:cubicBezTo>
                <a:lnTo>
                  <a:pt x="3773386" y="8509399"/>
                </a:lnTo>
                <a:cubicBezTo>
                  <a:pt x="3773386" y="8771947"/>
                  <a:pt x="3822018" y="8993473"/>
                  <a:pt x="3919283" y="9173975"/>
                </a:cubicBezTo>
                <a:lnTo>
                  <a:pt x="3978105" y="9268701"/>
                </a:lnTo>
                <a:lnTo>
                  <a:pt x="0" y="13715999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4206005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B9C62C-E0B7-D740-9F1D-DB62884DD8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110287" y="0"/>
            <a:ext cx="12268951" cy="13716000"/>
          </a:xfrm>
          <a:custGeom>
            <a:avLst/>
            <a:gdLst/>
            <a:ahLst/>
            <a:cxnLst/>
            <a:rect l="l" t="t" r="r" b="b"/>
            <a:pathLst>
              <a:path w="12268951" h="13716000">
                <a:moveTo>
                  <a:pt x="4698235" y="5252364"/>
                </a:moveTo>
                <a:lnTo>
                  <a:pt x="6476791" y="7240690"/>
                </a:lnTo>
                <a:lnTo>
                  <a:pt x="6476791" y="9769633"/>
                </a:lnTo>
                <a:lnTo>
                  <a:pt x="4698235" y="9769633"/>
                </a:lnTo>
                <a:close/>
                <a:moveTo>
                  <a:pt x="4038907" y="4515271"/>
                </a:moveTo>
                <a:lnTo>
                  <a:pt x="4698235" y="4515271"/>
                </a:lnTo>
                <a:lnTo>
                  <a:pt x="4698235" y="5252364"/>
                </a:lnTo>
                <a:close/>
                <a:moveTo>
                  <a:pt x="3448165" y="3854856"/>
                </a:moveTo>
                <a:lnTo>
                  <a:pt x="4038907" y="4515271"/>
                </a:lnTo>
                <a:lnTo>
                  <a:pt x="3448165" y="4515271"/>
                </a:lnTo>
                <a:close/>
                <a:moveTo>
                  <a:pt x="0" y="0"/>
                </a:moveTo>
                <a:lnTo>
                  <a:pt x="12268951" y="0"/>
                </a:lnTo>
                <a:lnTo>
                  <a:pt x="12268951" y="13716000"/>
                </a:lnTo>
                <a:lnTo>
                  <a:pt x="6476791" y="7240690"/>
                </a:lnTo>
                <a:lnTo>
                  <a:pt x="6476791" y="4515271"/>
                </a:lnTo>
                <a:lnTo>
                  <a:pt x="7737025" y="4515271"/>
                </a:lnTo>
                <a:lnTo>
                  <a:pt x="7737025" y="3244875"/>
                </a:lnTo>
                <a:lnTo>
                  <a:pt x="3448165" y="3244875"/>
                </a:lnTo>
                <a:lnTo>
                  <a:pt x="3448165" y="385485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611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3500E7-ACCE-9443-A315-352AB64BB9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47579" y="2175989"/>
            <a:ext cx="4928456" cy="8761698"/>
          </a:xfrm>
          <a:custGeom>
            <a:avLst/>
            <a:gdLst>
              <a:gd name="connsiteX0" fmla="*/ 0 w 4928456"/>
              <a:gd name="connsiteY0" fmla="*/ 0 h 8761698"/>
              <a:gd name="connsiteX1" fmla="*/ 4928456 w 4928456"/>
              <a:gd name="connsiteY1" fmla="*/ 0 h 8761698"/>
              <a:gd name="connsiteX2" fmla="*/ 4928456 w 4928456"/>
              <a:gd name="connsiteY2" fmla="*/ 8761698 h 8761698"/>
              <a:gd name="connsiteX3" fmla="*/ 0 w 4928456"/>
              <a:gd name="connsiteY3" fmla="*/ 8761698 h 876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8456" h="8761698">
                <a:moveTo>
                  <a:pt x="0" y="0"/>
                </a:moveTo>
                <a:lnTo>
                  <a:pt x="4928456" y="0"/>
                </a:lnTo>
                <a:lnTo>
                  <a:pt x="4928456" y="8761698"/>
                </a:lnTo>
                <a:lnTo>
                  <a:pt x="0" y="876169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94445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85ADE05-5DB2-2E44-AA28-23C9FB0DFE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119941">
            <a:off x="2394476" y="353771"/>
            <a:ext cx="3276478" cy="5824849"/>
          </a:xfrm>
          <a:custGeom>
            <a:avLst/>
            <a:gdLst>
              <a:gd name="connsiteX0" fmla="*/ 0 w 3276478"/>
              <a:gd name="connsiteY0" fmla="*/ 0 h 5824849"/>
              <a:gd name="connsiteX1" fmla="*/ 3276478 w 3276478"/>
              <a:gd name="connsiteY1" fmla="*/ 0 h 5824849"/>
              <a:gd name="connsiteX2" fmla="*/ 3276478 w 3276478"/>
              <a:gd name="connsiteY2" fmla="*/ 5824849 h 5824849"/>
              <a:gd name="connsiteX3" fmla="*/ 0 w 3276478"/>
              <a:gd name="connsiteY3" fmla="*/ 5824849 h 582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478" h="5824849">
                <a:moveTo>
                  <a:pt x="0" y="0"/>
                </a:moveTo>
                <a:lnTo>
                  <a:pt x="3276478" y="0"/>
                </a:lnTo>
                <a:lnTo>
                  <a:pt x="3276478" y="5824849"/>
                </a:lnTo>
                <a:lnTo>
                  <a:pt x="0" y="5824849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E0D8809-A4A4-7641-8CEF-ABF926EFFE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119941">
            <a:off x="4925544" y="6225345"/>
            <a:ext cx="3276478" cy="5824849"/>
          </a:xfrm>
          <a:custGeom>
            <a:avLst/>
            <a:gdLst>
              <a:gd name="connsiteX0" fmla="*/ 0 w 3276478"/>
              <a:gd name="connsiteY0" fmla="*/ 0 h 5824849"/>
              <a:gd name="connsiteX1" fmla="*/ 3276478 w 3276478"/>
              <a:gd name="connsiteY1" fmla="*/ 0 h 5824849"/>
              <a:gd name="connsiteX2" fmla="*/ 3276478 w 3276478"/>
              <a:gd name="connsiteY2" fmla="*/ 5824849 h 5824849"/>
              <a:gd name="connsiteX3" fmla="*/ 0 w 3276478"/>
              <a:gd name="connsiteY3" fmla="*/ 5824849 h 582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478" h="5824849">
                <a:moveTo>
                  <a:pt x="0" y="0"/>
                </a:moveTo>
                <a:lnTo>
                  <a:pt x="3276478" y="0"/>
                </a:lnTo>
                <a:lnTo>
                  <a:pt x="3276478" y="5824849"/>
                </a:lnTo>
                <a:lnTo>
                  <a:pt x="0" y="5824849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23605F5-3A50-4948-88B2-2041E10945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119941">
            <a:off x="-224842" y="7911455"/>
            <a:ext cx="3276478" cy="5824849"/>
          </a:xfrm>
          <a:custGeom>
            <a:avLst/>
            <a:gdLst>
              <a:gd name="connsiteX0" fmla="*/ 0 w 3276478"/>
              <a:gd name="connsiteY0" fmla="*/ 0 h 5824849"/>
              <a:gd name="connsiteX1" fmla="*/ 3276478 w 3276478"/>
              <a:gd name="connsiteY1" fmla="*/ 0 h 5824849"/>
              <a:gd name="connsiteX2" fmla="*/ 3276478 w 3276478"/>
              <a:gd name="connsiteY2" fmla="*/ 5824849 h 5824849"/>
              <a:gd name="connsiteX3" fmla="*/ 0 w 3276478"/>
              <a:gd name="connsiteY3" fmla="*/ 5824849 h 582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478" h="5824849">
                <a:moveTo>
                  <a:pt x="0" y="0"/>
                </a:moveTo>
                <a:lnTo>
                  <a:pt x="3276478" y="0"/>
                </a:lnTo>
                <a:lnTo>
                  <a:pt x="3276478" y="5824849"/>
                </a:lnTo>
                <a:lnTo>
                  <a:pt x="0" y="5824849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01746408-4BBD-3340-8A27-6FC4EF2624C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1119941">
            <a:off x="7544861" y="-1436723"/>
            <a:ext cx="3276478" cy="5824849"/>
          </a:xfrm>
          <a:custGeom>
            <a:avLst/>
            <a:gdLst>
              <a:gd name="connsiteX0" fmla="*/ 0 w 3276478"/>
              <a:gd name="connsiteY0" fmla="*/ 0 h 5824849"/>
              <a:gd name="connsiteX1" fmla="*/ 3276478 w 3276478"/>
              <a:gd name="connsiteY1" fmla="*/ 0 h 5824849"/>
              <a:gd name="connsiteX2" fmla="*/ 3276478 w 3276478"/>
              <a:gd name="connsiteY2" fmla="*/ 5824849 h 5824849"/>
              <a:gd name="connsiteX3" fmla="*/ 0 w 3276478"/>
              <a:gd name="connsiteY3" fmla="*/ 5824849 h 582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478" h="5824849">
                <a:moveTo>
                  <a:pt x="0" y="0"/>
                </a:moveTo>
                <a:lnTo>
                  <a:pt x="3276478" y="0"/>
                </a:lnTo>
                <a:lnTo>
                  <a:pt x="3276478" y="5824849"/>
                </a:lnTo>
                <a:lnTo>
                  <a:pt x="0" y="5824849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4642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73545A1-BBF2-C14B-952C-68548CE95A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282555" y="1531801"/>
            <a:ext cx="4669038" cy="10140821"/>
          </a:xfrm>
          <a:custGeom>
            <a:avLst/>
            <a:gdLst>
              <a:gd name="connsiteX0" fmla="*/ 3166677 w 3976201"/>
              <a:gd name="connsiteY0" fmla="*/ 0 h 8636028"/>
              <a:gd name="connsiteX1" fmla="*/ 3573237 w 3976201"/>
              <a:gd name="connsiteY1" fmla="*/ 0 h 8636028"/>
              <a:gd name="connsiteX2" fmla="*/ 3976201 w 3976201"/>
              <a:gd name="connsiteY2" fmla="*/ 407202 h 8636028"/>
              <a:gd name="connsiteX3" fmla="*/ 3976201 w 3976201"/>
              <a:gd name="connsiteY3" fmla="*/ 8228822 h 8636028"/>
              <a:gd name="connsiteX4" fmla="*/ 3573237 w 3976201"/>
              <a:gd name="connsiteY4" fmla="*/ 8636027 h 8636028"/>
              <a:gd name="connsiteX5" fmla="*/ 2054629 w 3976201"/>
              <a:gd name="connsiteY5" fmla="*/ 8636027 h 8636028"/>
              <a:gd name="connsiteX6" fmla="*/ 2054629 w 3976201"/>
              <a:gd name="connsiteY6" fmla="*/ 8636028 h 8636028"/>
              <a:gd name="connsiteX7" fmla="*/ 402965 w 3976201"/>
              <a:gd name="connsiteY7" fmla="*/ 8636028 h 8636028"/>
              <a:gd name="connsiteX8" fmla="*/ 0 w 3976201"/>
              <a:gd name="connsiteY8" fmla="*/ 8228824 h 8636028"/>
              <a:gd name="connsiteX9" fmla="*/ 0 w 3976201"/>
              <a:gd name="connsiteY9" fmla="*/ 407203 h 8636028"/>
              <a:gd name="connsiteX10" fmla="*/ 402965 w 3976201"/>
              <a:gd name="connsiteY10" fmla="*/ 1 h 8636028"/>
              <a:gd name="connsiteX11" fmla="*/ 809525 w 3976201"/>
              <a:gd name="connsiteY11" fmla="*/ 1 h 8636028"/>
              <a:gd name="connsiteX12" fmla="*/ 880169 w 3976201"/>
              <a:gd name="connsiteY12" fmla="*/ 75584 h 8636028"/>
              <a:gd name="connsiteX13" fmla="*/ 1135665 w 3976201"/>
              <a:gd name="connsiteY13" fmla="*/ 325490 h 8636028"/>
              <a:gd name="connsiteX14" fmla="*/ 1921571 w 3976201"/>
              <a:gd name="connsiteY14" fmla="*/ 325490 h 8636028"/>
              <a:gd name="connsiteX15" fmla="*/ 1921571 w 3976201"/>
              <a:gd name="connsiteY15" fmla="*/ 325489 h 8636028"/>
              <a:gd name="connsiteX16" fmla="*/ 2840533 w 3976201"/>
              <a:gd name="connsiteY16" fmla="*/ 325489 h 8636028"/>
              <a:gd name="connsiteX17" fmla="*/ 3096033 w 3976201"/>
              <a:gd name="connsiteY17" fmla="*/ 75583 h 8636028"/>
              <a:gd name="connsiteX18" fmla="*/ 3166677 w 3976201"/>
              <a:gd name="connsiteY18" fmla="*/ 0 h 863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76201" h="8636028">
                <a:moveTo>
                  <a:pt x="3166677" y="0"/>
                </a:moveTo>
                <a:lnTo>
                  <a:pt x="3573237" y="0"/>
                </a:lnTo>
                <a:cubicBezTo>
                  <a:pt x="3795785" y="0"/>
                  <a:pt x="3976201" y="182310"/>
                  <a:pt x="3976201" y="407202"/>
                </a:cubicBezTo>
                <a:lnTo>
                  <a:pt x="3976201" y="8228822"/>
                </a:lnTo>
                <a:cubicBezTo>
                  <a:pt x="3976201" y="8453718"/>
                  <a:pt x="3795785" y="8636027"/>
                  <a:pt x="3573237" y="8636027"/>
                </a:cubicBezTo>
                <a:lnTo>
                  <a:pt x="2054629" y="8636027"/>
                </a:lnTo>
                <a:lnTo>
                  <a:pt x="2054629" y="8636028"/>
                </a:lnTo>
                <a:lnTo>
                  <a:pt x="402965" y="8636028"/>
                </a:lnTo>
                <a:cubicBezTo>
                  <a:pt x="180416" y="8636028"/>
                  <a:pt x="0" y="8453720"/>
                  <a:pt x="0" y="8228824"/>
                </a:cubicBezTo>
                <a:lnTo>
                  <a:pt x="0" y="407203"/>
                </a:lnTo>
                <a:cubicBezTo>
                  <a:pt x="0" y="182311"/>
                  <a:pt x="180416" y="1"/>
                  <a:pt x="402965" y="1"/>
                </a:cubicBezTo>
                <a:lnTo>
                  <a:pt x="809525" y="1"/>
                </a:lnTo>
                <a:cubicBezTo>
                  <a:pt x="849705" y="247"/>
                  <a:pt x="878797" y="30987"/>
                  <a:pt x="880169" y="75584"/>
                </a:cubicBezTo>
                <a:cubicBezTo>
                  <a:pt x="880169" y="219728"/>
                  <a:pt x="993027" y="325490"/>
                  <a:pt x="1135665" y="325490"/>
                </a:cubicBezTo>
                <a:lnTo>
                  <a:pt x="1921571" y="325490"/>
                </a:lnTo>
                <a:lnTo>
                  <a:pt x="1921571" y="325489"/>
                </a:lnTo>
                <a:lnTo>
                  <a:pt x="2840533" y="325489"/>
                </a:lnTo>
                <a:cubicBezTo>
                  <a:pt x="2983173" y="325489"/>
                  <a:pt x="3096033" y="219726"/>
                  <a:pt x="3096033" y="75583"/>
                </a:cubicBezTo>
                <a:cubicBezTo>
                  <a:pt x="3097403" y="30986"/>
                  <a:pt x="3126493" y="246"/>
                  <a:pt x="3166677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41387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78000" y="1320800"/>
            <a:ext cx="9042400" cy="12395200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4061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8CABD1A-5A57-0749-BB4D-8A5972E41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5655" y="1935442"/>
            <a:ext cx="6812336" cy="9083114"/>
          </a:xfrm>
          <a:custGeom>
            <a:avLst/>
            <a:gdLst>
              <a:gd name="connsiteX0" fmla="*/ 0 w 6812336"/>
              <a:gd name="connsiteY0" fmla="*/ 0 h 9083114"/>
              <a:gd name="connsiteX1" fmla="*/ 6812336 w 6812336"/>
              <a:gd name="connsiteY1" fmla="*/ 0 h 9083114"/>
              <a:gd name="connsiteX2" fmla="*/ 6812336 w 6812336"/>
              <a:gd name="connsiteY2" fmla="*/ 9083114 h 9083114"/>
              <a:gd name="connsiteX3" fmla="*/ 0 w 6812336"/>
              <a:gd name="connsiteY3" fmla="*/ 9083114 h 908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336" h="9083114">
                <a:moveTo>
                  <a:pt x="0" y="0"/>
                </a:moveTo>
                <a:lnTo>
                  <a:pt x="6812336" y="0"/>
                </a:lnTo>
                <a:lnTo>
                  <a:pt x="6812336" y="9083114"/>
                </a:lnTo>
                <a:lnTo>
                  <a:pt x="0" y="9083114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9337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4348F8-DE02-FF46-9558-26AF607D9D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04824" y="3719420"/>
            <a:ext cx="8294698" cy="5184186"/>
          </a:xfrm>
          <a:custGeom>
            <a:avLst/>
            <a:gdLst>
              <a:gd name="connsiteX0" fmla="*/ 0 w 8294698"/>
              <a:gd name="connsiteY0" fmla="*/ 0 h 5184186"/>
              <a:gd name="connsiteX1" fmla="*/ 8294698 w 8294698"/>
              <a:gd name="connsiteY1" fmla="*/ 0 h 5184186"/>
              <a:gd name="connsiteX2" fmla="*/ 8294698 w 8294698"/>
              <a:gd name="connsiteY2" fmla="*/ 5184186 h 5184186"/>
              <a:gd name="connsiteX3" fmla="*/ 0 w 8294698"/>
              <a:gd name="connsiteY3" fmla="*/ 5184186 h 518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698" h="5184186">
                <a:moveTo>
                  <a:pt x="0" y="0"/>
                </a:moveTo>
                <a:lnTo>
                  <a:pt x="8294698" y="0"/>
                </a:lnTo>
                <a:lnTo>
                  <a:pt x="8294698" y="5184186"/>
                </a:lnTo>
                <a:lnTo>
                  <a:pt x="0" y="5184186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35882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63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9930" y="1793631"/>
            <a:ext cx="9971936" cy="10128738"/>
          </a:xfrm>
          <a:prstGeom prst="ellipse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E178C6-7BBB-B0ED-0E6A-97B9AD96F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7920" y="1591833"/>
            <a:ext cx="21026438" cy="2651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dirty="0">
                <a:latin typeface="Courage Union" pitchFamily="2" charset="0"/>
                <a:cs typeface="Poppins" pitchFamily="2" charset="77"/>
              </a:rPr>
              <a:t>FEATURES</a:t>
            </a:r>
            <a:br>
              <a:rPr lang="en-US" sz="9600" b="1" dirty="0">
                <a:latin typeface="Courage Union" pitchFamily="2" charset="0"/>
                <a:cs typeface="Poppins" pitchFamily="2" charset="77"/>
              </a:rPr>
            </a:br>
            <a:br>
              <a:rPr lang="en-US" sz="9600" b="1" dirty="0">
                <a:latin typeface="Courage Union" pitchFamily="2" charset="0"/>
                <a:cs typeface="Poppins" pitchFamily="2" charset="77"/>
              </a:rPr>
            </a:b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36E8E5E-2E66-9896-DFC1-67833A775576}"/>
              </a:ext>
            </a:extLst>
          </p:cNvPr>
          <p:cNvSpPr>
            <a:spLocks noChangeAspect="1"/>
          </p:cNvSpPr>
          <p:nvPr userDrawn="1"/>
        </p:nvSpPr>
        <p:spPr>
          <a:xfrm>
            <a:off x="2007487" y="1255021"/>
            <a:ext cx="800865" cy="1077219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9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865600" y="1231900"/>
            <a:ext cx="5969000" cy="11252200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4F4CD15-4149-1342-B031-CDE8D8C3A4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61800" y="1231900"/>
            <a:ext cx="4597400" cy="7226300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5236E45-4623-B34F-9DFF-7B6097F348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652000" y="8801100"/>
            <a:ext cx="6807200" cy="3683000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91789-9284-5CB9-CC75-DA4DD42D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6438" cy="2651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40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8942FA1-FABE-8249-BA53-587C7BEC80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219198" y="0"/>
            <a:ext cx="12039599" cy="13716000"/>
          </a:xfrm>
          <a:custGeom>
            <a:avLst/>
            <a:gdLst>
              <a:gd name="connsiteX0" fmla="*/ 5257799 w 12039599"/>
              <a:gd name="connsiteY0" fmla="*/ 0 h 13716000"/>
              <a:gd name="connsiteX1" fmla="*/ 12039599 w 12039599"/>
              <a:gd name="connsiteY1" fmla="*/ 0 h 13716000"/>
              <a:gd name="connsiteX2" fmla="*/ 9778999 w 12039599"/>
              <a:gd name="connsiteY2" fmla="*/ 13716000 h 13716000"/>
              <a:gd name="connsiteX3" fmla="*/ 2997199 w 12039599"/>
              <a:gd name="connsiteY3" fmla="*/ 13716000 h 13716000"/>
              <a:gd name="connsiteX4" fmla="*/ 0 w 12039599"/>
              <a:gd name="connsiteY4" fmla="*/ 0 h 13716000"/>
              <a:gd name="connsiteX5" fmla="*/ 4825999 w 12039599"/>
              <a:gd name="connsiteY5" fmla="*/ 0 h 13716000"/>
              <a:gd name="connsiteX6" fmla="*/ 2565399 w 12039599"/>
              <a:gd name="connsiteY6" fmla="*/ 13716000 h 13716000"/>
              <a:gd name="connsiteX7" fmla="*/ 0 w 12039599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39599" h="13716000">
                <a:moveTo>
                  <a:pt x="5257799" y="0"/>
                </a:moveTo>
                <a:lnTo>
                  <a:pt x="12039599" y="0"/>
                </a:lnTo>
                <a:lnTo>
                  <a:pt x="9778999" y="13716000"/>
                </a:lnTo>
                <a:lnTo>
                  <a:pt x="2997199" y="13716000"/>
                </a:lnTo>
                <a:close/>
                <a:moveTo>
                  <a:pt x="0" y="0"/>
                </a:moveTo>
                <a:lnTo>
                  <a:pt x="4825999" y="0"/>
                </a:lnTo>
                <a:lnTo>
                  <a:pt x="2565399" y="13716000"/>
                </a:lnTo>
                <a:lnTo>
                  <a:pt x="0" y="137160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2633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CFC9919-AA3E-E74B-9844-009BB32221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83838" y="0"/>
            <a:ext cx="8432800" cy="12395200"/>
          </a:xfrm>
          <a:prstGeom prst="parallelogram">
            <a:avLst>
              <a:gd name="adj" fmla="val 37048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3BFF034-4F3C-C74C-AE16-8CE785B65B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946438" y="1371600"/>
            <a:ext cx="8432800" cy="12395200"/>
          </a:xfrm>
          <a:prstGeom prst="parallelogram">
            <a:avLst>
              <a:gd name="adj" fmla="val 37048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4920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8942FA1-FABE-8249-BA53-587C7BEC80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791198" cy="13716000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6B9207-F520-D341-89F3-E4C2CD09592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46800" y="6400800"/>
            <a:ext cx="5791198" cy="7315200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01A7D6-06B5-5747-8835-9222C40D39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2032000"/>
            <a:ext cx="7747000" cy="4038600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71047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F473526-431D-DF4D-AA95-C27C8D3621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86520" y="-25400"/>
            <a:ext cx="11408870" cy="13741398"/>
          </a:xfrm>
          <a:custGeom>
            <a:avLst/>
            <a:gdLst>
              <a:gd name="connsiteX0" fmla="*/ 7429508 w 11408870"/>
              <a:gd name="connsiteY0" fmla="*/ 1320799 h 13741398"/>
              <a:gd name="connsiteX1" fmla="*/ 11408870 w 11408870"/>
              <a:gd name="connsiteY1" fmla="*/ 1320799 h 13741398"/>
              <a:gd name="connsiteX2" fmla="*/ 8810824 w 11408870"/>
              <a:gd name="connsiteY2" fmla="*/ 13741398 h 13741398"/>
              <a:gd name="connsiteX3" fmla="*/ 1016680 w 11408870"/>
              <a:gd name="connsiteY3" fmla="*/ 13741398 h 13741398"/>
              <a:gd name="connsiteX4" fmla="*/ 1986143 w 11408870"/>
              <a:gd name="connsiteY4" fmla="*/ 9106648 h 13741398"/>
              <a:gd name="connsiteX5" fmla="*/ 5800924 w 11408870"/>
              <a:gd name="connsiteY5" fmla="*/ 9106648 h 13741398"/>
              <a:gd name="connsiteX6" fmla="*/ 1848918 w 11408870"/>
              <a:gd name="connsiteY6" fmla="*/ 0 h 13741398"/>
              <a:gd name="connsiteX7" fmla="*/ 7395670 w 11408870"/>
              <a:gd name="connsiteY7" fmla="*/ 0 h 13741398"/>
              <a:gd name="connsiteX8" fmla="*/ 5546752 w 11408870"/>
              <a:gd name="connsiteY8" fmla="*/ 8839200 h 13741398"/>
              <a:gd name="connsiteX9" fmla="*/ 0 w 11408870"/>
              <a:gd name="connsiteY9" fmla="*/ 8839200 h 1374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8870" h="13741398">
                <a:moveTo>
                  <a:pt x="7429508" y="1320799"/>
                </a:moveTo>
                <a:lnTo>
                  <a:pt x="11408870" y="1320799"/>
                </a:lnTo>
                <a:lnTo>
                  <a:pt x="8810824" y="13741398"/>
                </a:lnTo>
                <a:lnTo>
                  <a:pt x="1016680" y="13741398"/>
                </a:lnTo>
                <a:lnTo>
                  <a:pt x="1986143" y="9106648"/>
                </a:lnTo>
                <a:lnTo>
                  <a:pt x="5800924" y="9106648"/>
                </a:lnTo>
                <a:close/>
                <a:moveTo>
                  <a:pt x="1848918" y="0"/>
                </a:moveTo>
                <a:lnTo>
                  <a:pt x="7395670" y="0"/>
                </a:lnTo>
                <a:lnTo>
                  <a:pt x="5546752" y="8839200"/>
                </a:lnTo>
                <a:lnTo>
                  <a:pt x="0" y="88392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3759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C6EDCE-D0CF-5144-8B85-CF3C45599E2C}"/>
              </a:ext>
            </a:extLst>
          </p:cNvPr>
          <p:cNvSpPr/>
          <p:nvPr userDrawn="1"/>
        </p:nvSpPr>
        <p:spPr>
          <a:xfrm>
            <a:off x="0" y="0"/>
            <a:ext cx="24379238" cy="13716000"/>
          </a:xfrm>
          <a:prstGeom prst="rect">
            <a:avLst/>
          </a:prstGeom>
          <a:solidFill>
            <a:srgbClr val="F8F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6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1" r:id="rId3"/>
    <p:sldLayoutId id="2147483710" r:id="rId4"/>
    <p:sldLayoutId id="2147483684" r:id="rId5"/>
    <p:sldLayoutId id="2147483683" r:id="rId6"/>
    <p:sldLayoutId id="2147483686" r:id="rId7"/>
    <p:sldLayoutId id="2147483685" r:id="rId8"/>
    <p:sldLayoutId id="2147483687" r:id="rId9"/>
    <p:sldLayoutId id="2147483688" r:id="rId10"/>
    <p:sldLayoutId id="2147483709" r:id="rId11"/>
    <p:sldLayoutId id="2147483689" r:id="rId12"/>
    <p:sldLayoutId id="2147483690" r:id="rId13"/>
    <p:sldLayoutId id="2147483691" r:id="rId14"/>
    <p:sldLayoutId id="2147483692" r:id="rId15"/>
    <p:sldLayoutId id="2147483694" r:id="rId16"/>
    <p:sldLayoutId id="2147483693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680" r:id="rId3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78">
          <p15:clr>
            <a:srgbClr val="F26B43"/>
          </p15:clr>
        </p15:guide>
        <p15:guide id="2" pos="9214">
          <p15:clr>
            <a:srgbClr val="F26B43"/>
          </p15:clr>
        </p15:guide>
        <p15:guide id="3" pos="15356">
          <p15:clr>
            <a:srgbClr val="F26B43"/>
          </p15:clr>
        </p15:guide>
        <p15:guide id="4" pos="8446">
          <p15:clr>
            <a:srgbClr val="F26B43"/>
          </p15:clr>
        </p15:guide>
        <p15:guide id="5" pos="9982">
          <p15:clr>
            <a:srgbClr val="F26B43"/>
          </p15:clr>
        </p15:guide>
        <p15:guide id="6" pos="10750">
          <p15:clr>
            <a:srgbClr val="F26B43"/>
          </p15:clr>
        </p15:guide>
        <p15:guide id="7" orient="horz" pos="4320">
          <p15:clr>
            <a:srgbClr val="F26B43"/>
          </p15:clr>
        </p15:guide>
        <p15:guide id="8" pos="11518">
          <p15:clr>
            <a:srgbClr val="F26B43"/>
          </p15:clr>
        </p15:guide>
        <p15:guide id="9" orient="horz" pos="8640">
          <p15:clr>
            <a:srgbClr val="F26B43"/>
          </p15:clr>
        </p15:guide>
        <p15:guide id="10" pos="12286">
          <p15:clr>
            <a:srgbClr val="F26B43"/>
          </p15:clr>
        </p15:guide>
        <p15:guide id="11" pos="13054">
          <p15:clr>
            <a:srgbClr val="F26B43"/>
          </p15:clr>
        </p15:guide>
        <p15:guide id="12" pos="13822">
          <p15:clr>
            <a:srgbClr val="F26B43"/>
          </p15:clr>
        </p15:guide>
        <p15:guide id="13" pos="14590">
          <p15:clr>
            <a:srgbClr val="F26B43"/>
          </p15:clr>
        </p15:guide>
        <p15:guide id="14" pos="6910">
          <p15:clr>
            <a:srgbClr val="F26B43"/>
          </p15:clr>
        </p15:guide>
        <p15:guide id="15" pos="6142">
          <p15:clr>
            <a:srgbClr val="F26B43"/>
          </p15:clr>
        </p15:guide>
        <p15:guide id="16" pos="5374">
          <p15:clr>
            <a:srgbClr val="F26B43"/>
          </p15:clr>
        </p15:guide>
        <p15:guide id="17" pos="4606">
          <p15:clr>
            <a:srgbClr val="F26B43"/>
          </p15:clr>
        </p15:guide>
        <p15:guide id="18" pos="3838">
          <p15:clr>
            <a:srgbClr val="F26B43"/>
          </p15:clr>
        </p15:guide>
        <p15:guide id="19" pos="3070">
          <p15:clr>
            <a:srgbClr val="F26B43"/>
          </p15:clr>
        </p15:guide>
        <p15:guide id="20" pos="2302">
          <p15:clr>
            <a:srgbClr val="F26B43"/>
          </p15:clr>
        </p15:guide>
        <p15:guide id="21" pos="1534">
          <p15:clr>
            <a:srgbClr val="F26B43"/>
          </p15:clr>
        </p15:guide>
        <p15:guide id="22" pos="766">
          <p15:clr>
            <a:srgbClr val="F26B43"/>
          </p15:clr>
        </p15:guide>
        <p15:guide id="23">
          <p15:clr>
            <a:srgbClr val="F26B43"/>
          </p15:clr>
        </p15:guide>
        <p15:guide id="24" pos="8062">
          <p15:clr>
            <a:srgbClr val="F26B43"/>
          </p15:clr>
        </p15:guide>
        <p15:guide id="25" pos="8830">
          <p15:clr>
            <a:srgbClr val="F26B43"/>
          </p15:clr>
        </p15:guide>
        <p15:guide id="26" pos="9598">
          <p15:clr>
            <a:srgbClr val="F26B43"/>
          </p15:clr>
        </p15:guide>
        <p15:guide id="27" pos="10366">
          <p15:clr>
            <a:srgbClr val="F26B43"/>
          </p15:clr>
        </p15:guide>
        <p15:guide id="28" pos="11134">
          <p15:clr>
            <a:srgbClr val="F26B43"/>
          </p15:clr>
        </p15:guide>
        <p15:guide id="29" pos="11902">
          <p15:clr>
            <a:srgbClr val="F26B43"/>
          </p15:clr>
        </p15:guide>
        <p15:guide id="30" orient="horz" pos="4704">
          <p15:clr>
            <a:srgbClr val="F26B43"/>
          </p15:clr>
        </p15:guide>
        <p15:guide id="31" pos="14974">
          <p15:clr>
            <a:srgbClr val="F26B43"/>
          </p15:clr>
        </p15:guide>
        <p15:guide id="32" orient="horz" pos="5856">
          <p15:clr>
            <a:srgbClr val="F26B43"/>
          </p15:clr>
        </p15:guide>
        <p15:guide id="33" orient="horz" pos="6624">
          <p15:clr>
            <a:srgbClr val="F26B43"/>
          </p15:clr>
        </p15:guide>
        <p15:guide id="34" orient="horz" pos="7392">
          <p15:clr>
            <a:srgbClr val="F26B43"/>
          </p15:clr>
        </p15:guide>
        <p15:guide id="35" orient="horz" pos="8160">
          <p15:clr>
            <a:srgbClr val="F26B43"/>
          </p15:clr>
        </p15:guide>
        <p15:guide id="36" orient="horz" pos="5088">
          <p15:clr>
            <a:srgbClr val="F26B43"/>
          </p15:clr>
        </p15:guide>
        <p15:guide id="37" orient="horz" pos="5472">
          <p15:clr>
            <a:srgbClr val="F26B43"/>
          </p15:clr>
        </p15:guide>
        <p15:guide id="38" orient="horz" pos="6240">
          <p15:clr>
            <a:srgbClr val="F26B43"/>
          </p15:clr>
        </p15:guide>
        <p15:guide id="39" orient="horz" pos="7008">
          <p15:clr>
            <a:srgbClr val="F26B43"/>
          </p15:clr>
        </p15:guide>
        <p15:guide id="40" orient="horz" pos="7776">
          <p15:clr>
            <a:srgbClr val="F26B43"/>
          </p15:clr>
        </p15:guide>
        <p15:guide id="41" pos="7294">
          <p15:clr>
            <a:srgbClr val="F26B43"/>
          </p15:clr>
        </p15:guide>
        <p15:guide id="42" pos="6526">
          <p15:clr>
            <a:srgbClr val="F26B43"/>
          </p15:clr>
        </p15:guide>
        <p15:guide id="43" pos="5758">
          <p15:clr>
            <a:srgbClr val="F26B43"/>
          </p15:clr>
        </p15:guide>
        <p15:guide id="44" pos="4990">
          <p15:clr>
            <a:srgbClr val="F26B43"/>
          </p15:clr>
        </p15:guide>
        <p15:guide id="45" pos="4222">
          <p15:clr>
            <a:srgbClr val="F26B43"/>
          </p15:clr>
        </p15:guide>
        <p15:guide id="46" pos="3454">
          <p15:clr>
            <a:srgbClr val="F26B43"/>
          </p15:clr>
        </p15:guide>
        <p15:guide id="47" pos="2686">
          <p15:clr>
            <a:srgbClr val="F26B43"/>
          </p15:clr>
        </p15:guide>
        <p15:guide id="48" pos="1918">
          <p15:clr>
            <a:srgbClr val="F26B43"/>
          </p15:clr>
        </p15:guide>
        <p15:guide id="49" pos="1150">
          <p15:clr>
            <a:srgbClr val="F26B43"/>
          </p15:clr>
        </p15:guide>
        <p15:guide id="50" pos="382">
          <p15:clr>
            <a:srgbClr val="F26B43"/>
          </p15:clr>
        </p15:guide>
        <p15:guide id="51" orient="horz" pos="3552">
          <p15:clr>
            <a:srgbClr val="F26B43"/>
          </p15:clr>
        </p15:guide>
        <p15:guide id="52" orient="horz" pos="2784">
          <p15:clr>
            <a:srgbClr val="F26B43"/>
          </p15:clr>
        </p15:guide>
        <p15:guide id="53" orient="horz" pos="2016">
          <p15:clr>
            <a:srgbClr val="F26B43"/>
          </p15:clr>
        </p15:guide>
        <p15:guide id="54" orient="horz" pos="1248">
          <p15:clr>
            <a:srgbClr val="F26B43"/>
          </p15:clr>
        </p15:guide>
        <p15:guide id="55" orient="horz" pos="480">
          <p15:clr>
            <a:srgbClr val="F26B43"/>
          </p15:clr>
        </p15:guide>
        <p15:guide id="56" orient="horz" pos="3168">
          <p15:clr>
            <a:srgbClr val="F26B43"/>
          </p15:clr>
        </p15:guide>
        <p15:guide id="57" orient="horz" pos="3936">
          <p15:clr>
            <a:srgbClr val="F26B43"/>
          </p15:clr>
        </p15:guide>
        <p15:guide id="58" orient="horz" pos="2400">
          <p15:clr>
            <a:srgbClr val="F26B43"/>
          </p15:clr>
        </p15:guide>
        <p15:guide id="59" orient="horz" pos="1632">
          <p15:clr>
            <a:srgbClr val="F26B43"/>
          </p15:clr>
        </p15:guide>
        <p15:guide id="60" orient="horz" pos="864">
          <p15:clr>
            <a:srgbClr val="F26B43"/>
          </p15:clr>
        </p15:guide>
        <p15:guide id="61" pos="13438">
          <p15:clr>
            <a:srgbClr val="F26B43"/>
          </p15:clr>
        </p15:guide>
        <p15:guide id="62" pos="12670">
          <p15:clr>
            <a:srgbClr val="F26B43"/>
          </p15:clr>
        </p15:guide>
        <p15:guide id="63" pos="142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openxmlformats.org/officeDocument/2006/relationships/image" Target="../media/image15.PNG"/><Relationship Id="rId1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3.wdp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9C0C84-9CBE-926A-25BA-6DE32498B00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20000"/>
          </a:blip>
          <a:srcRect l="252" t="-3" r="11271" b="11507"/>
          <a:stretch/>
        </p:blipFill>
        <p:spPr bwMode="auto">
          <a:xfrm>
            <a:off x="0" y="0"/>
            <a:ext cx="24379238" cy="13716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08DAA3FE-4160-B04B-8FD4-2E9FA569753D}"/>
              </a:ext>
            </a:extLst>
          </p:cNvPr>
          <p:cNvGrpSpPr/>
          <p:nvPr/>
        </p:nvGrpSpPr>
        <p:grpSpPr>
          <a:xfrm>
            <a:off x="1542464" y="347643"/>
            <a:ext cx="2709077" cy="1742156"/>
            <a:chOff x="-1728523" y="3946238"/>
            <a:chExt cx="6122923" cy="3937534"/>
          </a:xfrm>
          <a:scene3d>
            <a:camera prst="orthographicFront"/>
            <a:lightRig rig="threePt" dir="t"/>
          </a:scene3d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6CE6411-0E77-AA43-882B-F9F66E88FCD8}"/>
                </a:ext>
              </a:extLst>
            </p:cNvPr>
            <p:cNvSpPr/>
            <p:nvPr/>
          </p:nvSpPr>
          <p:spPr>
            <a:xfrm>
              <a:off x="1467018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37D1C4E-2B02-8449-A1AE-5CB8F87918B6}"/>
                </a:ext>
              </a:extLst>
            </p:cNvPr>
            <p:cNvSpPr/>
            <p:nvPr/>
          </p:nvSpPr>
          <p:spPr>
            <a:xfrm>
              <a:off x="-123512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3995749-4B15-A44F-97DB-0D3066BD1958}"/>
                </a:ext>
              </a:extLst>
            </p:cNvPr>
            <p:cNvSpPr/>
            <p:nvPr/>
          </p:nvSpPr>
          <p:spPr>
            <a:xfrm>
              <a:off x="-1728523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09282C1-7F3E-F444-96C8-D70C9019C24E}"/>
              </a:ext>
            </a:extLst>
          </p:cNvPr>
          <p:cNvSpPr txBox="1"/>
          <p:nvPr/>
        </p:nvSpPr>
        <p:spPr>
          <a:xfrm rot="16200000">
            <a:off x="15514940" y="-1522987"/>
            <a:ext cx="6597319" cy="10444463"/>
          </a:xfrm>
          <a:prstGeom prst="rect">
            <a:avLst/>
          </a:prstGeom>
          <a:noFill/>
          <a:effectLst>
            <a:outerShdw sx="1000" sy="1000" algn="r" rotWithShape="0">
              <a:schemeClr val="accent1"/>
            </a:outerShdw>
          </a:effectLst>
          <a:sp3d>
            <a:bevelT prst="relaxedInset"/>
          </a:sp3d>
        </p:spPr>
        <p:txBody>
          <a:bodyPr vert="vert"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outerShdw blurRad="599362" dist="50800" dir="5400000" algn="ctr" rotWithShape="0">
                    <a:srgbClr val="000000">
                      <a:alpha val="66286"/>
                    </a:srgbClr>
                  </a:outerShdw>
                </a:effectLst>
                <a:latin typeface="Courage Union" pitchFamily="2" charset="0"/>
                <a:ea typeface="STHupo" panose="02010800040101010101" pitchFamily="2" charset="-122"/>
                <a:cs typeface="Archivo Expanded Expanded" pitchFamily="2" charset="77"/>
              </a:rPr>
              <a:t>Unveiling NFL Insights through Statistics, Spreads and Data Analytics</a:t>
            </a:r>
            <a:endParaRPr lang="en-US" sz="7200" spc="600" dirty="0">
              <a:solidFill>
                <a:schemeClr val="bg1"/>
              </a:solidFill>
              <a:effectLst>
                <a:outerShdw blurRad="599362" dist="50800" dir="5400000" algn="ctr" rotWithShape="0">
                  <a:srgbClr val="000000">
                    <a:alpha val="66286"/>
                  </a:srgbClr>
                </a:outerShdw>
              </a:effectLst>
              <a:latin typeface="Courage Union" pitchFamily="2" charset="0"/>
              <a:ea typeface="STHupo" panose="02010800040101010101" pitchFamily="2" charset="-122"/>
              <a:cs typeface="Archivo Expanded Expanded" pitchFamily="2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5C750B-7057-1345-89A4-A4A590E920B9}"/>
              </a:ext>
            </a:extLst>
          </p:cNvPr>
          <p:cNvSpPr/>
          <p:nvPr/>
        </p:nvSpPr>
        <p:spPr>
          <a:xfrm>
            <a:off x="508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249AC2-0B7F-F143-B730-53633D94E51F}"/>
              </a:ext>
            </a:extLst>
          </p:cNvPr>
          <p:cNvSpPr txBox="1"/>
          <p:nvPr/>
        </p:nvSpPr>
        <p:spPr>
          <a:xfrm rot="5400000">
            <a:off x="308189" y="8927446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01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A9DD6B7-ED93-A14D-9F0C-06016F96D165}"/>
              </a:ext>
            </a:extLst>
          </p:cNvPr>
          <p:cNvCxnSpPr>
            <a:cxnSpLocks/>
          </p:cNvCxnSpPr>
          <p:nvPr/>
        </p:nvCxnSpPr>
        <p:spPr>
          <a:xfrm>
            <a:off x="15817645" y="13042911"/>
            <a:ext cx="7318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7CC2DB-C965-FF42-B514-4942BE22A3E4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4512CF-F1DE-0848-92BE-54D9C692054D}"/>
              </a:ext>
            </a:extLst>
          </p:cNvPr>
          <p:cNvSpPr txBox="1"/>
          <p:nvPr/>
        </p:nvSpPr>
        <p:spPr>
          <a:xfrm rot="5400000">
            <a:off x="300173" y="12655625"/>
            <a:ext cx="537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02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C472CE-CBA0-5E42-AC37-89C73AE52451}"/>
              </a:ext>
            </a:extLst>
          </p:cNvPr>
          <p:cNvSpPr txBox="1"/>
          <p:nvPr/>
        </p:nvSpPr>
        <p:spPr>
          <a:xfrm rot="5400000">
            <a:off x="-971970" y="1993962"/>
            <a:ext cx="30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600" dirty="0"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PROJECT</a:t>
            </a:r>
            <a:r>
              <a:rPr lang="en-US" sz="1600" b="1" spc="600" dirty="0"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 NO.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D11F8-5BEA-D67E-1905-E98B4FD4A9F6}"/>
              </a:ext>
            </a:extLst>
          </p:cNvPr>
          <p:cNvSpPr txBox="1"/>
          <p:nvPr/>
        </p:nvSpPr>
        <p:spPr>
          <a:xfrm>
            <a:off x="2846164" y="4388096"/>
            <a:ext cx="15883413" cy="563231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0" dirty="0">
                <a:solidFill>
                  <a:schemeClr val="bg1"/>
                </a:solidFill>
                <a:effectLst>
                  <a:outerShdw blurRad="567091" dist="50800" dir="5400000" algn="ctr" rotWithShape="0">
                    <a:schemeClr val="tx1"/>
                  </a:outerShdw>
                </a:effectLst>
                <a:latin typeface="Sports Bar" panose="02000500000000000000" pitchFamily="2" charset="77"/>
              </a:rPr>
              <a:t>GAME</a:t>
            </a:r>
            <a:endParaRPr lang="en-US" sz="20800" dirty="0">
              <a:solidFill>
                <a:schemeClr val="bg1"/>
              </a:solidFill>
              <a:effectLst>
                <a:outerShdw blurRad="567091" dist="50800" dir="5400000" algn="ctr" rotWithShape="0">
                  <a:schemeClr val="tx1"/>
                </a:outerShdw>
              </a:effectLst>
              <a:latin typeface="Sports Bar" panose="02000500000000000000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D7936-5CB9-E84C-0634-7B17BB065A1C}"/>
              </a:ext>
            </a:extLst>
          </p:cNvPr>
          <p:cNvSpPr txBox="1"/>
          <p:nvPr/>
        </p:nvSpPr>
        <p:spPr>
          <a:xfrm>
            <a:off x="1958098" y="7640440"/>
            <a:ext cx="16415071" cy="652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dirty="0">
                <a:solidFill>
                  <a:schemeClr val="bg1"/>
                </a:solidFill>
                <a:effectLst>
                  <a:outerShdw blurRad="719919" dist="50800" dir="5400000" algn="ctr" rotWithShape="0">
                    <a:schemeClr val="tx1"/>
                  </a:outerShdw>
                </a:effectLst>
                <a:latin typeface="Sports Bar" panose="02000500000000000000" pitchFamily="2" charset="77"/>
              </a:rPr>
              <a:t>CHANGER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682260-132F-AA67-2F36-9535EDC52C75}"/>
              </a:ext>
            </a:extLst>
          </p:cNvPr>
          <p:cNvSpPr/>
          <p:nvPr/>
        </p:nvSpPr>
        <p:spPr>
          <a:xfrm>
            <a:off x="966079" y="1218721"/>
            <a:ext cx="7603512" cy="166199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91440" tIns="45720" rIns="91440" bIns="45720">
            <a:spAutoFit/>
            <a:sp3d extrusionH="57150" contourW="12700">
              <a:bevelT w="38100" h="38100" prst="angle"/>
              <a:extrusionClr>
                <a:schemeClr val="tx1"/>
              </a:extrusionClr>
              <a:contourClr>
                <a:schemeClr val="accent1"/>
              </a:contourClr>
            </a:sp3d>
          </a:bodyPr>
          <a:lstStyle/>
          <a:p>
            <a:pPr algn="ctr"/>
            <a:r>
              <a:rPr lang="en-US" sz="4800" b="1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solidFill>
                  <a:schemeClr val="accent1"/>
                </a:solidFill>
                <a:latin typeface="Team 401" panose="03000600000000000000" pitchFamily="66" charset="77"/>
              </a:rPr>
              <a:t>TEAM</a:t>
            </a:r>
          </a:p>
          <a:p>
            <a:pPr algn="ctr"/>
            <a:r>
              <a:rPr lang="en-US" sz="5400" b="1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solidFill>
                  <a:schemeClr val="accent1"/>
                </a:solidFill>
                <a:latin typeface="Team 401" panose="03000600000000000000" pitchFamily="66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27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FCF11F2F-91FA-2E42-8610-68853226B924}"/>
              </a:ext>
            </a:extLst>
          </p:cNvPr>
          <p:cNvSpPr/>
          <p:nvPr/>
        </p:nvSpPr>
        <p:spPr>
          <a:xfrm>
            <a:off x="249709" y="0"/>
            <a:ext cx="13963779" cy="13761550"/>
          </a:xfrm>
          <a:custGeom>
            <a:avLst/>
            <a:gdLst>
              <a:gd name="connsiteX0" fmla="*/ 6268394 w 13963779"/>
              <a:gd name="connsiteY0" fmla="*/ 0 h 13761550"/>
              <a:gd name="connsiteX1" fmla="*/ 10001065 w 13963779"/>
              <a:gd name="connsiteY1" fmla="*/ 0 h 13761550"/>
              <a:gd name="connsiteX2" fmla="*/ 10231108 w 13963779"/>
              <a:gd name="connsiteY2" fmla="*/ 0 h 13761550"/>
              <a:gd name="connsiteX3" fmla="*/ 13963779 w 13963779"/>
              <a:gd name="connsiteY3" fmla="*/ 0 h 13761550"/>
              <a:gd name="connsiteX4" fmla="*/ 7695385 w 13963779"/>
              <a:gd name="connsiteY4" fmla="*/ 13761550 h 13761550"/>
              <a:gd name="connsiteX5" fmla="*/ 3962715 w 13963779"/>
              <a:gd name="connsiteY5" fmla="*/ 13761550 h 13761550"/>
              <a:gd name="connsiteX6" fmla="*/ 3732671 w 13963779"/>
              <a:gd name="connsiteY6" fmla="*/ 13761550 h 13761550"/>
              <a:gd name="connsiteX7" fmla="*/ 0 w 13963779"/>
              <a:gd name="connsiteY7" fmla="*/ 13761550 h 1376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63779" h="13761550">
                <a:moveTo>
                  <a:pt x="6268394" y="0"/>
                </a:moveTo>
                <a:lnTo>
                  <a:pt x="10001065" y="0"/>
                </a:lnTo>
                <a:lnTo>
                  <a:pt x="10231108" y="0"/>
                </a:lnTo>
                <a:lnTo>
                  <a:pt x="13963779" y="0"/>
                </a:lnTo>
                <a:lnTo>
                  <a:pt x="7695385" y="13761550"/>
                </a:lnTo>
                <a:lnTo>
                  <a:pt x="3962715" y="13761550"/>
                </a:lnTo>
                <a:lnTo>
                  <a:pt x="3732671" y="13761550"/>
                </a:lnTo>
                <a:lnTo>
                  <a:pt x="0" y="13761550"/>
                </a:lnTo>
                <a:close/>
              </a:path>
            </a:pathLst>
          </a:custGeom>
          <a:blipFill dpi="0" rotWithShape="1">
            <a:blip r:embed="rId3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2BE421-69B7-D341-9FB5-5D7B8B420A40}"/>
              </a:ext>
            </a:extLst>
          </p:cNvPr>
          <p:cNvCxnSpPr/>
          <p:nvPr/>
        </p:nvCxnSpPr>
        <p:spPr>
          <a:xfrm>
            <a:off x="621788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0D6144C-44EA-A74C-B205-3F62471E3037}"/>
              </a:ext>
            </a:extLst>
          </p:cNvPr>
          <p:cNvSpPr/>
          <p:nvPr/>
        </p:nvSpPr>
        <p:spPr>
          <a:xfrm>
            <a:off x="23251724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596DC-2A2C-EE47-8080-63DAF124F0CB}"/>
              </a:ext>
            </a:extLst>
          </p:cNvPr>
          <p:cNvSpPr txBox="1"/>
          <p:nvPr/>
        </p:nvSpPr>
        <p:spPr>
          <a:xfrm rot="5400000">
            <a:off x="23587164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F412C8-E983-8541-AAB9-ED8346F074E7}"/>
              </a:ext>
            </a:extLst>
          </p:cNvPr>
          <p:cNvCxnSpPr>
            <a:cxnSpLocks/>
          </p:cNvCxnSpPr>
          <p:nvPr/>
        </p:nvCxnSpPr>
        <p:spPr>
          <a:xfrm>
            <a:off x="23820561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850399-0119-8C4D-9D24-A40BCC643D0F}"/>
              </a:ext>
            </a:extLst>
          </p:cNvPr>
          <p:cNvSpPr txBox="1"/>
          <p:nvPr/>
        </p:nvSpPr>
        <p:spPr>
          <a:xfrm rot="5400000">
            <a:off x="23587164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48633-DE8A-BF49-B504-0953FDC28651}"/>
              </a:ext>
            </a:extLst>
          </p:cNvPr>
          <p:cNvGrpSpPr/>
          <p:nvPr/>
        </p:nvGrpSpPr>
        <p:grpSpPr>
          <a:xfrm>
            <a:off x="23251724" y="0"/>
            <a:ext cx="1127514" cy="1127514"/>
            <a:chOff x="0" y="0"/>
            <a:chExt cx="1981200" cy="19812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89677C-45C8-274D-9981-B7899E6CF3F1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F53C0B-509D-5A44-A621-D6B9E99FF09A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D38A3F5-1C1D-8C48-9DF0-5F664FF5C741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11B89407-79CD-C64C-A7DB-5CCF939EBA55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8490952-745C-7743-8DD4-5B1372B98C42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A map of the united states of america with different sports logos&#10;&#10;Description automatically generated">
            <a:extLst>
              <a:ext uri="{FF2B5EF4-FFF2-40B4-BE49-F238E27FC236}">
                <a16:creationId xmlns:a16="http://schemas.microsoft.com/office/drawing/2014/main" id="{9A0656FC-7806-141E-2AB6-7F3F6D5AD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551" y="757869"/>
            <a:ext cx="20178258" cy="118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06C90FAA-1D9A-4840-A3C9-116411B831F8}"/>
              </a:ext>
            </a:extLst>
          </p:cNvPr>
          <p:cNvSpPr/>
          <p:nvPr/>
        </p:nvSpPr>
        <p:spPr>
          <a:xfrm>
            <a:off x="14814694" y="-45550"/>
            <a:ext cx="10231108" cy="13761550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30BE1E9-6DFD-7246-9CE9-3B7AD9203A24}"/>
              </a:ext>
            </a:extLst>
          </p:cNvPr>
          <p:cNvSpPr/>
          <p:nvPr/>
        </p:nvSpPr>
        <p:spPr>
          <a:xfrm>
            <a:off x="10365704" y="0"/>
            <a:ext cx="10231108" cy="13761550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10903-EA56-354E-B053-EE97620B00B0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1343C-A33F-0347-B3E9-09681D7AB51E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4DD920-E73A-A146-B384-358157CCCB3C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8ECCD0-190B-9546-B50D-5C6F325F467F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628B-5F70-A54F-8E79-E236B1FC91F0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1D002C-4C67-2149-A4DF-6E38E15AC9EA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103063-B16D-954F-95D3-480D9304160E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C34A235-5992-B94F-A514-16E767B841F7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8632E16-15A4-B94F-9DFB-04AC79444FFE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B07EDE2-0E9C-C149-9677-1AC2228FA2C0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BB8A39-E6DC-D94C-B4B1-2EDA111A819A}"/>
              </a:ext>
            </a:extLst>
          </p:cNvPr>
          <p:cNvCxnSpPr/>
          <p:nvPr/>
        </p:nvCxnSpPr>
        <p:spPr>
          <a:xfrm>
            <a:off x="23684988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 descr="A map of a stadium&#10;&#10;Description automatically generated">
            <a:extLst>
              <a:ext uri="{FF2B5EF4-FFF2-40B4-BE49-F238E27FC236}">
                <a16:creationId xmlns:a16="http://schemas.microsoft.com/office/drawing/2014/main" id="{D51277CE-2C44-A6EA-2DC5-0BF080D643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9320" r="29320"/>
          <a:stretch>
            <a:fillRect/>
          </a:stretch>
        </p:blipFill>
        <p:spPr/>
      </p:pic>
      <p:pic>
        <p:nvPicPr>
          <p:cNvPr id="19" name="Picture Placeholder 18" descr="A map of the american football team&#10;&#10;Description automatically generated">
            <a:extLst>
              <a:ext uri="{FF2B5EF4-FFF2-40B4-BE49-F238E27FC236}">
                <a16:creationId xmlns:a16="http://schemas.microsoft.com/office/drawing/2014/main" id="{B3CCF328-3ADA-DBB4-87A2-E647CD17D16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0736" b="20736"/>
          <a:stretch>
            <a:fillRect/>
          </a:stretch>
        </p:blipFill>
        <p:spPr/>
      </p:pic>
      <p:pic>
        <p:nvPicPr>
          <p:cNvPr id="24" name="Picture Placeholder 23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58C525EA-15DB-9C65-0F22-5564AC1DBE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7918" r="7918"/>
          <a:stretch>
            <a:fillRect/>
          </a:stretch>
        </p:blipFill>
        <p:spPr>
          <a:xfrm>
            <a:off x="17266070" y="7462533"/>
            <a:ext cx="6513274" cy="5814647"/>
          </a:xfrm>
        </p:spPr>
      </p:pic>
      <p:pic>
        <p:nvPicPr>
          <p:cNvPr id="54" name="Picture Placeholder 53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715A80ED-14B0-26A4-0FAD-D236BA9928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2206" b="2206"/>
          <a:stretch>
            <a:fillRect/>
          </a:stretch>
        </p:blipFill>
        <p:spPr>
          <a:xfrm>
            <a:off x="8848704" y="7491780"/>
            <a:ext cx="7932737" cy="5813425"/>
          </a:xfrm>
        </p:spPr>
      </p:pic>
      <p:pic>
        <p:nvPicPr>
          <p:cNvPr id="56" name="Picture 55" descr="A red oval with yellow numbers&#10;&#10;Description automatically generated">
            <a:extLst>
              <a:ext uri="{FF2B5EF4-FFF2-40B4-BE49-F238E27FC236}">
                <a16:creationId xmlns:a16="http://schemas.microsoft.com/office/drawing/2014/main" id="{F5F0BA2F-53D7-DE04-A7B8-9857EACC2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0248" y="3387363"/>
            <a:ext cx="3222107" cy="2299675"/>
          </a:xfrm>
          <a:prstGeom prst="rect">
            <a:avLst/>
          </a:prstGeom>
          <a:effectLst>
            <a:glow rad="446256">
              <a:schemeClr val="bg1">
                <a:alpha val="40000"/>
              </a:schemeClr>
            </a:glow>
          </a:effectLst>
        </p:spPr>
      </p:pic>
      <p:pic>
        <p:nvPicPr>
          <p:cNvPr id="58" name="Picture 57" descr="A red oval with yellow numbers&#10;&#10;Description automatically generated">
            <a:extLst>
              <a:ext uri="{FF2B5EF4-FFF2-40B4-BE49-F238E27FC236}">
                <a16:creationId xmlns:a16="http://schemas.microsoft.com/office/drawing/2014/main" id="{4E59F1B6-FA5C-6C8B-EC98-60821294D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75682" y="6224220"/>
            <a:ext cx="3194050" cy="2279650"/>
          </a:xfrm>
          <a:prstGeom prst="rect">
            <a:avLst/>
          </a:prstGeom>
          <a:effectLst>
            <a:glow rad="492808">
              <a:schemeClr val="bg1">
                <a:alpha val="40000"/>
              </a:schemeClr>
            </a:glow>
          </a:effectLst>
        </p:spPr>
      </p:pic>
      <p:pic>
        <p:nvPicPr>
          <p:cNvPr id="60" name="Picture 59" descr="A red oval with yellow numbers&#10;&#10;Description automatically generated">
            <a:extLst>
              <a:ext uri="{FF2B5EF4-FFF2-40B4-BE49-F238E27FC236}">
                <a16:creationId xmlns:a16="http://schemas.microsoft.com/office/drawing/2014/main" id="{239CB1CD-9DD6-B092-71F5-0252F0FF2F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36270" y="11641746"/>
            <a:ext cx="3194052" cy="2279651"/>
          </a:xfrm>
          <a:prstGeom prst="rect">
            <a:avLst/>
          </a:prstGeom>
          <a:effectLst>
            <a:glow rad="60502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498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3255CEB-03BB-C345-AC5B-8788A908A77C}"/>
              </a:ext>
            </a:extLst>
          </p:cNvPr>
          <p:cNvSpPr/>
          <p:nvPr/>
        </p:nvSpPr>
        <p:spPr>
          <a:xfrm>
            <a:off x="2184063" y="3220577"/>
            <a:ext cx="800865" cy="1077219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9BE32-2A69-61D3-F438-9B66CD0DE456}"/>
              </a:ext>
            </a:extLst>
          </p:cNvPr>
          <p:cNvGrpSpPr/>
          <p:nvPr/>
        </p:nvGrpSpPr>
        <p:grpSpPr>
          <a:xfrm>
            <a:off x="2099812" y="3605299"/>
            <a:ext cx="8734360" cy="6454100"/>
            <a:chOff x="2585313" y="3417413"/>
            <a:chExt cx="7053217" cy="64541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A1B9C-7571-B04B-B8C8-4042C87DDDE0}"/>
                </a:ext>
              </a:extLst>
            </p:cNvPr>
            <p:cNvSpPr txBox="1"/>
            <p:nvPr/>
          </p:nvSpPr>
          <p:spPr>
            <a:xfrm>
              <a:off x="2585313" y="3685204"/>
              <a:ext cx="7053217" cy="618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6600" b="0" i="0" dirty="0">
                  <a:solidFill>
                    <a:srgbClr val="374151"/>
                  </a:solidFill>
                  <a:effectLst/>
                  <a:latin typeface="Courage Union" pitchFamily="2" charset="0"/>
                </a:rPr>
                <a:t>How much does “Home Field Advantage” Affect Scoring throughout scheduled weeks? SEASONS?</a:t>
              </a:r>
              <a:endParaRPr lang="en-US" sz="6600" b="1" dirty="0">
                <a:latin typeface="Courage Union" pitchFamily="2" charset="0"/>
                <a:cs typeface="Poppins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88964-3FC2-264E-8F29-D0BD143B0A37}"/>
                </a:ext>
              </a:extLst>
            </p:cNvPr>
            <p:cNvSpPr txBox="1"/>
            <p:nvPr/>
          </p:nvSpPr>
          <p:spPr>
            <a:xfrm>
              <a:off x="2902788" y="3417413"/>
              <a:ext cx="3148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pc="600" dirty="0">
                  <a:latin typeface="Archivo Expanded Expanded Black" pitchFamily="2" charset="77"/>
                  <a:ea typeface="Open Sans" panose="020B0606030504020204" pitchFamily="34" charset="0"/>
                  <a:cs typeface="Archivo Expanded Expanded Black" pitchFamily="2" charset="77"/>
                </a:rPr>
                <a:t> QUESTION NO. TWO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86A77F3-DC72-2A42-86C1-104A605996C3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C0BEB-A6CE-FB42-AF32-3AC5FC14D22B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23BD8C-10AB-4244-B3C2-8CD8BA5F2413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7E8BD8-AE85-1243-986B-F1DA34479349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0ABB3B-FA40-CA43-A27D-E7249F9E1958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90C62A-3491-9344-AF7B-34AE8DEAB71C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158935-F941-9C4E-956A-AFEC50F5231C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42CEBF-F83C-074D-87B4-403AD08557EE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2F14671-63CA-7644-8CC6-28A803455498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2DC5CBB-972B-794B-A5D0-32B199BD9141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B0C56E-FB2A-F149-96BD-56A1FA0063F4}"/>
              </a:ext>
            </a:extLst>
          </p:cNvPr>
          <p:cNvCxnSpPr/>
          <p:nvPr/>
        </p:nvCxnSpPr>
        <p:spPr>
          <a:xfrm>
            <a:off x="23684988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football player in a red jersey&#10;&#10;Description automatically generated">
            <a:extLst>
              <a:ext uri="{FF2B5EF4-FFF2-40B4-BE49-F238E27FC236}">
                <a16:creationId xmlns:a16="http://schemas.microsoft.com/office/drawing/2014/main" id="{2A50DCE3-EC90-2F7F-3301-33EA11DA3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48"/>
          <a:stretch/>
        </p:blipFill>
        <p:spPr>
          <a:xfrm>
            <a:off x="11806471" y="1676400"/>
            <a:ext cx="12572768" cy="10643344"/>
          </a:xfrm>
          <a:prstGeom prst="rect">
            <a:avLst/>
          </a:prstGeom>
        </p:spPr>
      </p:pic>
      <p:sp>
        <p:nvSpPr>
          <p:cNvPr id="23" name="Rectangle 54">
            <a:extLst>
              <a:ext uri="{FF2B5EF4-FFF2-40B4-BE49-F238E27FC236}">
                <a16:creationId xmlns:a16="http://schemas.microsoft.com/office/drawing/2014/main" id="{CD105AD2-309E-0413-883D-60BCAD52EE99}"/>
              </a:ext>
            </a:extLst>
          </p:cNvPr>
          <p:cNvSpPr/>
          <p:nvPr/>
        </p:nvSpPr>
        <p:spPr>
          <a:xfrm>
            <a:off x="18770600" y="0"/>
            <a:ext cx="5608638" cy="13741400"/>
          </a:xfrm>
          <a:custGeom>
            <a:avLst/>
            <a:gdLst>
              <a:gd name="connsiteX0" fmla="*/ 0 w 4597400"/>
              <a:gd name="connsiteY0" fmla="*/ 0 h 13716000"/>
              <a:gd name="connsiteX1" fmla="*/ 4597400 w 4597400"/>
              <a:gd name="connsiteY1" fmla="*/ 0 h 13716000"/>
              <a:gd name="connsiteX2" fmla="*/ 4597400 w 4597400"/>
              <a:gd name="connsiteY2" fmla="*/ 13716000 h 13716000"/>
              <a:gd name="connsiteX3" fmla="*/ 0 w 4597400"/>
              <a:gd name="connsiteY3" fmla="*/ 13716000 h 13716000"/>
              <a:gd name="connsiteX4" fmla="*/ 0 w 4597400"/>
              <a:gd name="connsiteY4" fmla="*/ 0 h 13716000"/>
              <a:gd name="connsiteX0" fmla="*/ 3429000 w 8026400"/>
              <a:gd name="connsiteY0" fmla="*/ 0 h 13741400"/>
              <a:gd name="connsiteX1" fmla="*/ 8026400 w 8026400"/>
              <a:gd name="connsiteY1" fmla="*/ 0 h 13741400"/>
              <a:gd name="connsiteX2" fmla="*/ 8026400 w 8026400"/>
              <a:gd name="connsiteY2" fmla="*/ 13716000 h 13741400"/>
              <a:gd name="connsiteX3" fmla="*/ 0 w 8026400"/>
              <a:gd name="connsiteY3" fmla="*/ 13741400 h 13741400"/>
              <a:gd name="connsiteX4" fmla="*/ 3429000 w 8026400"/>
              <a:gd name="connsiteY4" fmla="*/ 0 h 137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6400" h="13741400">
                <a:moveTo>
                  <a:pt x="3429000" y="0"/>
                </a:moveTo>
                <a:lnTo>
                  <a:pt x="8026400" y="0"/>
                </a:lnTo>
                <a:lnTo>
                  <a:pt x="8026400" y="13716000"/>
                </a:lnTo>
                <a:lnTo>
                  <a:pt x="0" y="13741400"/>
                </a:lnTo>
                <a:lnTo>
                  <a:pt x="3429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07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C6C6F9-FA9A-FB4B-89D4-74B92A77B360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8C041-EC63-0842-AE25-9379D9FCDCD4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53513B-1C9D-7B45-A8F3-8DAA5BCA4767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104EF2-33D0-A14E-8C9A-1CE07F79CA7E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2E66E-C6CD-E04B-884A-605A220A330A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54208F-92A9-B346-8591-44F0856F09AB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117C57-D7DD-034B-9D4E-E61AF130B826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2606D00-358C-0540-92AE-FAAA521E2461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F272D5E-D778-F84F-9A14-DB781461A952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0CDD2FA-66DF-0B49-B2AC-A02BF1C845C7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798872-926D-6E46-BEF5-36D57A09BBF8}"/>
              </a:ext>
            </a:extLst>
          </p:cNvPr>
          <p:cNvCxnSpPr/>
          <p:nvPr/>
        </p:nvCxnSpPr>
        <p:spPr>
          <a:xfrm>
            <a:off x="23684988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0" name="Add-in 19" title="VizSlides">
                <a:extLst>
                  <a:ext uri="{FF2B5EF4-FFF2-40B4-BE49-F238E27FC236}">
                    <a16:creationId xmlns:a16="http://schemas.microsoft.com/office/drawing/2014/main" id="{76C4ED3D-76DC-346C-AFD7-22AF005FA5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2942915"/>
                  </p:ext>
                </p:extLst>
              </p:nvPr>
            </p:nvGraphicFramePr>
            <p:xfrm>
              <a:off x="2996726" y="368961"/>
              <a:ext cx="19050000" cy="1334703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0" name="Add-in 19" title="VizSlides">
                <a:extLst>
                  <a:ext uri="{FF2B5EF4-FFF2-40B4-BE49-F238E27FC236}">
                    <a16:creationId xmlns:a16="http://schemas.microsoft.com/office/drawing/2014/main" id="{76C4ED3D-76DC-346C-AFD7-22AF005FA5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6726" y="368961"/>
                <a:ext cx="19050000" cy="133470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50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C6C6F9-FA9A-FB4B-89D4-74B92A77B360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8C041-EC63-0842-AE25-9379D9FCDCD4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53513B-1C9D-7B45-A8F3-8DAA5BCA4767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104EF2-33D0-A14E-8C9A-1CE07F79CA7E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2E66E-C6CD-E04B-884A-605A220A330A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54208F-92A9-B346-8591-44F0856F09AB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117C57-D7DD-034B-9D4E-E61AF130B826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2606D00-358C-0540-92AE-FAAA521E2461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F272D5E-D778-F84F-9A14-DB781461A952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0CDD2FA-66DF-0B49-B2AC-A02BF1C845C7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798872-926D-6E46-BEF5-36D57A09BBF8}"/>
              </a:ext>
            </a:extLst>
          </p:cNvPr>
          <p:cNvCxnSpPr/>
          <p:nvPr/>
        </p:nvCxnSpPr>
        <p:spPr>
          <a:xfrm>
            <a:off x="23684988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1A6845-4449-79B0-F655-090D7AAC3EAE}"/>
              </a:ext>
            </a:extLst>
          </p:cNvPr>
          <p:cNvGrpSpPr>
            <a:grpSpLocks noChangeAspect="1"/>
          </p:cNvGrpSpPr>
          <p:nvPr/>
        </p:nvGrpSpPr>
        <p:grpSpPr>
          <a:xfrm>
            <a:off x="1291563" y="2444462"/>
            <a:ext cx="10382001" cy="8827076"/>
            <a:chOff x="16737976" y="5719531"/>
            <a:chExt cx="8837612" cy="751399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14CDFA4-DC14-9830-3EFC-6D68D23F688C}"/>
                </a:ext>
              </a:extLst>
            </p:cNvPr>
            <p:cNvSpPr/>
            <p:nvPr/>
          </p:nvSpPr>
          <p:spPr>
            <a:xfrm>
              <a:off x="16737976" y="5719531"/>
              <a:ext cx="8837612" cy="7513992"/>
            </a:xfrm>
            <a:prstGeom prst="roundRect">
              <a:avLst/>
            </a:prstGeom>
            <a:solidFill>
              <a:schemeClr val="accent1">
                <a:alpha val="73972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screenshot of a schedule&#10;&#10;Description automatically generated">
              <a:extLst>
                <a:ext uri="{FF2B5EF4-FFF2-40B4-BE49-F238E27FC236}">
                  <a16:creationId xmlns:a16="http://schemas.microsoft.com/office/drawing/2014/main" id="{9E23A3A3-83BA-F007-5445-CF160B9B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81712" y="6858000"/>
              <a:ext cx="6950140" cy="2000040"/>
            </a:xfrm>
            <a:prstGeom prst="rect">
              <a:avLst/>
            </a:prstGeom>
          </p:spPr>
        </p:pic>
        <p:pic>
          <p:nvPicPr>
            <p:cNvPr id="18" name="Picture 17" descr="A screenshot of a schedule&#10;&#10;Description automatically generated">
              <a:extLst>
                <a:ext uri="{FF2B5EF4-FFF2-40B4-BE49-F238E27FC236}">
                  <a16:creationId xmlns:a16="http://schemas.microsoft.com/office/drawing/2014/main" id="{2B4D3FFE-673B-1716-5C1D-4E1EBCD61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81712" y="9923623"/>
              <a:ext cx="6950140" cy="224431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99EC09-1333-C980-0582-5BEDC68E9278}"/>
              </a:ext>
            </a:extLst>
          </p:cNvPr>
          <p:cNvGrpSpPr/>
          <p:nvPr/>
        </p:nvGrpSpPr>
        <p:grpSpPr>
          <a:xfrm>
            <a:off x="11924464" y="1140125"/>
            <a:ext cx="13075006" cy="5647537"/>
            <a:chOff x="11924464" y="1140125"/>
            <a:chExt cx="13075006" cy="56475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A88C5B-B293-CA47-1E85-E9D2B6FBC361}"/>
                </a:ext>
              </a:extLst>
            </p:cNvPr>
            <p:cNvGrpSpPr/>
            <p:nvPr/>
          </p:nvGrpSpPr>
          <p:grpSpPr>
            <a:xfrm>
              <a:off x="11924464" y="1140125"/>
              <a:ext cx="11477618" cy="5647537"/>
              <a:chOff x="12568570" y="3200400"/>
              <a:chExt cx="10382001" cy="5647537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04A3CF2-1A19-BB9A-45B9-17EF3A97411D}"/>
                  </a:ext>
                </a:extLst>
              </p:cNvPr>
              <p:cNvSpPr/>
              <p:nvPr/>
            </p:nvSpPr>
            <p:spPr>
              <a:xfrm>
                <a:off x="12568570" y="3200400"/>
                <a:ext cx="10382001" cy="5647537"/>
              </a:xfrm>
              <a:prstGeom prst="roundRect">
                <a:avLst/>
              </a:prstGeom>
              <a:solidFill>
                <a:schemeClr val="bg1">
                  <a:alpha val="73972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8B36D4-F5A5-FF1E-99B1-5A9FFBC6EF71}"/>
                  </a:ext>
                </a:extLst>
              </p:cNvPr>
              <p:cNvSpPr txBox="1"/>
              <p:nvPr/>
            </p:nvSpPr>
            <p:spPr>
              <a:xfrm>
                <a:off x="12883879" y="3518919"/>
                <a:ext cx="9952897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28700" lvl="1" indent="-571500">
                  <a:buFont typeface="System Font Regular"/>
                  <a:buChar char="🏈"/>
                </a:pPr>
                <a:r>
                  <a:rPr lang="en-US" sz="3600" dirty="0">
                    <a:solidFill>
                      <a:srgbClr val="0F0F0F"/>
                    </a:solidFill>
                    <a:effectLst/>
                    <a:latin typeface="Archivo SemiExpanded SemiExpanded" pitchFamily="2" charset="77"/>
                    <a:cs typeface="Archivo SemiExpanded SemiExpanded" pitchFamily="2" charset="77"/>
                  </a:rPr>
                  <a:t> Annual increase: 0.049 points</a:t>
                </a:r>
              </a:p>
              <a:p>
                <a:pPr marL="1028700" lvl="1" indent="-571500">
                  <a:buFont typeface="System Font Regular"/>
                  <a:buChar char="🏈"/>
                </a:pPr>
                <a:endParaRPr lang="en-US" sz="3600" dirty="0">
                  <a:solidFill>
                    <a:srgbClr val="0F0F0F"/>
                  </a:solidFill>
                  <a:effectLst/>
                  <a:latin typeface="Archivo SemiExpanded SemiExpanded" pitchFamily="2" charset="77"/>
                  <a:cs typeface="Archivo SemiExpanded SemiExpanded" pitchFamily="2" charset="77"/>
                </a:endParaRPr>
              </a:p>
              <a:p>
                <a:pPr marL="1028700" lvl="1" indent="-571500">
                  <a:buFont typeface="System Font Regular"/>
                  <a:buChar char="🏈"/>
                </a:pPr>
                <a:r>
                  <a:rPr lang="en-US" sz="3600" dirty="0">
                    <a:solidFill>
                      <a:srgbClr val="0F0F0F"/>
                    </a:solidFill>
                    <a:effectLst/>
                    <a:latin typeface="Archivo SemiExpanded SemiExpanded" pitchFamily="2" charset="77"/>
                    <a:cs typeface="Archivo SemiExpanded SemiExpanded" pitchFamily="2" charset="77"/>
                  </a:rPr>
                  <a:t> One-point increase: ~20.4 years</a:t>
                </a:r>
              </a:p>
              <a:p>
                <a:pPr marL="1028700" lvl="1" indent="-571500">
                  <a:buFont typeface="System Font Regular"/>
                  <a:buChar char="🏈"/>
                </a:pPr>
                <a:endParaRPr lang="en-US" sz="3600" dirty="0">
                  <a:solidFill>
                    <a:srgbClr val="0F0F0F"/>
                  </a:solidFill>
                  <a:effectLst/>
                  <a:latin typeface="Archivo SemiExpanded SemiExpanded" pitchFamily="2" charset="77"/>
                  <a:cs typeface="Archivo SemiExpanded SemiExpanded" pitchFamily="2" charset="77"/>
                </a:endParaRPr>
              </a:p>
              <a:p>
                <a:pPr marL="1028700" lvl="1" indent="-571500">
                  <a:buFont typeface="System Font Regular"/>
                  <a:buChar char="🏈"/>
                </a:pPr>
                <a:r>
                  <a:rPr lang="en-US" sz="3600" dirty="0">
                    <a:solidFill>
                      <a:srgbClr val="0F0F0F"/>
                    </a:solidFill>
                    <a:effectLst/>
                    <a:latin typeface="Archivo SemiExpanded SemiExpanded" pitchFamily="2" charset="77"/>
                    <a:cs typeface="Archivo SemiExpanded SemiExpanded" pitchFamily="2" charset="77"/>
                  </a:rPr>
                  <a:t> Linear relationship explains 37.17% variability in home team scores</a:t>
                </a:r>
              </a:p>
              <a:p>
                <a:pPr marL="1028700" lvl="1" indent="-571500">
                  <a:buFont typeface="System Font Regular"/>
                  <a:buChar char="🏈"/>
                </a:pPr>
                <a:endParaRPr lang="en-US" sz="3600" dirty="0">
                  <a:solidFill>
                    <a:srgbClr val="0F0F0F"/>
                  </a:solidFill>
                  <a:effectLst/>
                  <a:latin typeface="Archivo SemiExpanded SemiExpanded" pitchFamily="2" charset="77"/>
                  <a:cs typeface="Archivo SemiExpanded SemiExpanded" pitchFamily="2" charset="77"/>
                </a:endParaRPr>
              </a:p>
              <a:p>
                <a:pPr marL="1028700" lvl="1" indent="-571500">
                  <a:buFont typeface="System Font Regular"/>
                  <a:buChar char="🏈"/>
                </a:pPr>
                <a:r>
                  <a:rPr lang="en-US" sz="3600" dirty="0">
                    <a:solidFill>
                      <a:srgbClr val="0F0F0F"/>
                    </a:solidFill>
                    <a:effectLst/>
                    <a:latin typeface="Archivo SemiExpanded SemiExpanded" pitchFamily="2" charset="77"/>
                    <a:cs typeface="Archivo SemiExpanded SemiExpanded" pitchFamily="2" charset="77"/>
                  </a:rPr>
                  <a:t> P-value &lt; 0.0001: Strong statistical association with schedule season</a:t>
                </a:r>
                <a:endParaRPr lang="en-US" sz="3600" dirty="0">
                  <a:latin typeface="Archivo SemiExpanded SemiExpanded" pitchFamily="2" charset="77"/>
                  <a:cs typeface="Archivo SemiExpanded SemiExpanded" pitchFamily="2" charset="7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E80220-1A55-2F13-2A67-C4208CE0D3EC}"/>
                </a:ext>
              </a:extLst>
            </p:cNvPr>
            <p:cNvSpPr txBox="1"/>
            <p:nvPr/>
          </p:nvSpPr>
          <p:spPr>
            <a:xfrm>
              <a:off x="20589211" y="1872922"/>
              <a:ext cx="4410259" cy="4154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600" b="1" spc="2000" dirty="0">
                  <a:latin typeface="Courage Union" pitchFamily="2" charset="0"/>
                  <a:cs typeface="Poppins" pitchFamily="2" charset="77"/>
                </a:rPr>
                <a:t>H</a:t>
              </a:r>
            </a:p>
            <a:p>
              <a:pPr algn="ctr"/>
              <a:r>
                <a:rPr lang="en-US" sz="6600" b="1" spc="2000" dirty="0">
                  <a:latin typeface="Courage Union" pitchFamily="2" charset="0"/>
                  <a:cs typeface="Poppins" pitchFamily="2" charset="77"/>
                </a:rPr>
                <a:t>O</a:t>
              </a:r>
            </a:p>
            <a:p>
              <a:pPr algn="ctr"/>
              <a:r>
                <a:rPr lang="en-US" sz="6600" b="1" spc="2000" dirty="0">
                  <a:latin typeface="Courage Union" pitchFamily="2" charset="0"/>
                  <a:cs typeface="Poppins" pitchFamily="2" charset="77"/>
                </a:rPr>
                <a:t>M</a:t>
              </a:r>
            </a:p>
            <a:p>
              <a:pPr algn="ctr"/>
              <a:r>
                <a:rPr lang="en-US" sz="6600" b="1" spc="2000" dirty="0">
                  <a:latin typeface="Courage Union" pitchFamily="2" charset="0"/>
                  <a:cs typeface="Poppins" pitchFamily="2" charset="77"/>
                </a:rPr>
                <a:t>E</a:t>
              </a:r>
              <a:endParaRPr lang="en-US" sz="66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AC82A4-5F10-3AFD-ADF9-EC77EC99E3CC}"/>
              </a:ext>
            </a:extLst>
          </p:cNvPr>
          <p:cNvGrpSpPr/>
          <p:nvPr/>
        </p:nvGrpSpPr>
        <p:grpSpPr>
          <a:xfrm>
            <a:off x="11924464" y="7769029"/>
            <a:ext cx="12375324" cy="5647537"/>
            <a:chOff x="11924464" y="7769029"/>
            <a:chExt cx="12375324" cy="56475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9112B9-AC2B-15BB-A788-62DA06833315}"/>
                </a:ext>
              </a:extLst>
            </p:cNvPr>
            <p:cNvGrpSpPr/>
            <p:nvPr/>
          </p:nvGrpSpPr>
          <p:grpSpPr>
            <a:xfrm>
              <a:off x="11924464" y="7769029"/>
              <a:ext cx="11591413" cy="5647537"/>
              <a:chOff x="12568571" y="3234306"/>
              <a:chExt cx="10382001" cy="5647537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7D72439-C0AA-A8C3-066B-34A49AD7AD76}"/>
                  </a:ext>
                </a:extLst>
              </p:cNvPr>
              <p:cNvSpPr/>
              <p:nvPr/>
            </p:nvSpPr>
            <p:spPr>
              <a:xfrm>
                <a:off x="12568571" y="3234306"/>
                <a:ext cx="10382001" cy="5647537"/>
              </a:xfrm>
              <a:prstGeom prst="roundRect">
                <a:avLst/>
              </a:prstGeom>
              <a:solidFill>
                <a:schemeClr val="tx1">
                  <a:alpha val="73972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A4AF76-7DA9-D55B-58EF-2E8061DB2447}"/>
                  </a:ext>
                </a:extLst>
              </p:cNvPr>
              <p:cNvSpPr txBox="1"/>
              <p:nvPr/>
            </p:nvSpPr>
            <p:spPr>
              <a:xfrm>
                <a:off x="12883879" y="3518919"/>
                <a:ext cx="9952897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28700" lvl="1" indent="-571500">
                  <a:buFont typeface="System Font Regular"/>
                  <a:buChar char="🏈"/>
                </a:pPr>
                <a:r>
                  <a:rPr lang="en-US" sz="3600" dirty="0">
                    <a:solidFill>
                      <a:schemeClr val="bg1"/>
                    </a:solidFill>
                    <a:effectLst/>
                    <a:latin typeface="Archivo SemiExpanded SemiExpanded" pitchFamily="2" charset="77"/>
                    <a:cs typeface="Archivo SemiExpanded SemiExpanded" pitchFamily="2" charset="77"/>
                  </a:rPr>
                  <a:t> Annual increase: 0.064 points</a:t>
                </a:r>
              </a:p>
              <a:p>
                <a:pPr marL="1028700" lvl="1" indent="-571500">
                  <a:buFont typeface="System Font Regular"/>
                  <a:buChar char="🏈"/>
                </a:pPr>
                <a:endParaRPr lang="en-US" sz="3600" dirty="0">
                  <a:solidFill>
                    <a:schemeClr val="bg1"/>
                  </a:solidFill>
                  <a:effectLst/>
                  <a:latin typeface="Archivo SemiExpanded SemiExpanded" pitchFamily="2" charset="77"/>
                  <a:cs typeface="Archivo SemiExpanded SemiExpanded" pitchFamily="2" charset="77"/>
                </a:endParaRPr>
              </a:p>
              <a:p>
                <a:pPr marL="1028700" lvl="1" indent="-571500">
                  <a:buFont typeface="System Font Regular"/>
                  <a:buChar char="🏈"/>
                </a:pPr>
                <a:r>
                  <a:rPr lang="en-US" sz="3600" dirty="0">
                    <a:solidFill>
                      <a:schemeClr val="bg1"/>
                    </a:solidFill>
                    <a:effectLst/>
                    <a:latin typeface="Archivo SemiExpanded SemiExpanded" pitchFamily="2" charset="77"/>
                    <a:cs typeface="Archivo SemiExpanded SemiExpanded" pitchFamily="2" charset="77"/>
                  </a:rPr>
                  <a:t> One-point increase: ~15.7 years</a:t>
                </a:r>
              </a:p>
              <a:p>
                <a:pPr marL="1028700" lvl="1" indent="-571500">
                  <a:buFont typeface="System Font Regular"/>
                  <a:buChar char="🏈"/>
                </a:pPr>
                <a:endParaRPr lang="en-US" sz="3600" dirty="0">
                  <a:solidFill>
                    <a:schemeClr val="bg1"/>
                  </a:solidFill>
                  <a:effectLst/>
                  <a:latin typeface="Archivo SemiExpanded SemiExpanded" pitchFamily="2" charset="77"/>
                  <a:cs typeface="Archivo SemiExpanded SemiExpanded" pitchFamily="2" charset="77"/>
                </a:endParaRPr>
              </a:p>
              <a:p>
                <a:pPr marL="1028700" lvl="1" indent="-571500">
                  <a:buFont typeface="System Font Regular"/>
                  <a:buChar char="🏈"/>
                </a:pPr>
                <a:r>
                  <a:rPr lang="en-US" sz="3600" dirty="0">
                    <a:solidFill>
                      <a:schemeClr val="bg1"/>
                    </a:solidFill>
                    <a:effectLst/>
                    <a:latin typeface="Archivo SemiExpanded SemiExpanded" pitchFamily="2" charset="77"/>
                    <a:cs typeface="Archivo SemiExpanded SemiExpanded" pitchFamily="2" charset="77"/>
                  </a:rPr>
                  <a:t> Linear relationship explains 38.12% variability in home team scores</a:t>
                </a:r>
              </a:p>
              <a:p>
                <a:pPr marL="1028700" lvl="1" indent="-571500">
                  <a:buFont typeface="System Font Regular"/>
                  <a:buChar char="🏈"/>
                </a:pPr>
                <a:endParaRPr lang="en-US" sz="3600" dirty="0">
                  <a:solidFill>
                    <a:schemeClr val="bg1"/>
                  </a:solidFill>
                  <a:effectLst/>
                  <a:latin typeface="Archivo SemiExpanded SemiExpanded" pitchFamily="2" charset="77"/>
                  <a:cs typeface="Archivo SemiExpanded SemiExpanded" pitchFamily="2" charset="77"/>
                </a:endParaRPr>
              </a:p>
              <a:p>
                <a:pPr marL="1028700" lvl="1" indent="-571500">
                  <a:buFont typeface="System Font Regular"/>
                  <a:buChar char="🏈"/>
                </a:pPr>
                <a:r>
                  <a:rPr lang="en-US" sz="3600" dirty="0">
                    <a:solidFill>
                      <a:schemeClr val="bg1"/>
                    </a:solidFill>
                    <a:effectLst/>
                    <a:latin typeface="Archivo SemiExpanded SemiExpanded" pitchFamily="2" charset="77"/>
                    <a:cs typeface="Archivo SemiExpanded SemiExpanded" pitchFamily="2" charset="77"/>
                  </a:rPr>
                  <a:t> P-value &lt; 0.0001: Strong statistical association with schedule season</a:t>
                </a:r>
                <a:endParaRPr lang="en-US" sz="3600" dirty="0">
                  <a:solidFill>
                    <a:schemeClr val="bg1"/>
                  </a:solidFill>
                  <a:latin typeface="Archivo SemiExpanded SemiExpanded" pitchFamily="2" charset="77"/>
                  <a:cs typeface="Archivo SemiExpanded SemiExpanded" pitchFamily="2" charset="7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6FC54C-BC60-F3EF-4F52-70D56A5E2AD0}"/>
                </a:ext>
              </a:extLst>
            </p:cNvPr>
            <p:cNvSpPr txBox="1"/>
            <p:nvPr/>
          </p:nvSpPr>
          <p:spPr>
            <a:xfrm>
              <a:off x="21288894" y="8420891"/>
              <a:ext cx="3010894" cy="4154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600" b="1" spc="2000" dirty="0">
                  <a:solidFill>
                    <a:schemeClr val="bg1"/>
                  </a:solidFill>
                  <a:latin typeface="Courage Union" pitchFamily="2" charset="0"/>
                  <a:cs typeface="Poppins" pitchFamily="2" charset="77"/>
                </a:rPr>
                <a:t>A</a:t>
              </a:r>
            </a:p>
            <a:p>
              <a:pPr algn="ctr"/>
              <a:r>
                <a:rPr lang="en-US" sz="6600" b="1" spc="2000" dirty="0">
                  <a:solidFill>
                    <a:schemeClr val="bg1"/>
                  </a:solidFill>
                  <a:latin typeface="Courage Union" pitchFamily="2" charset="0"/>
                  <a:cs typeface="Poppins" pitchFamily="2" charset="77"/>
                </a:rPr>
                <a:t>W</a:t>
              </a:r>
            </a:p>
            <a:p>
              <a:pPr algn="ctr"/>
              <a:r>
                <a:rPr lang="en-US" sz="6600" b="1" spc="2000" dirty="0">
                  <a:solidFill>
                    <a:schemeClr val="bg1"/>
                  </a:solidFill>
                  <a:latin typeface="Courage Union" pitchFamily="2" charset="0"/>
                  <a:cs typeface="Poppins" pitchFamily="2" charset="77"/>
                </a:rPr>
                <a:t>A</a:t>
              </a:r>
            </a:p>
            <a:p>
              <a:pPr algn="ctr"/>
              <a:r>
                <a:rPr lang="en-US" sz="6600" b="1" spc="2000" dirty="0">
                  <a:solidFill>
                    <a:schemeClr val="bg1"/>
                  </a:solidFill>
                  <a:latin typeface="Courage Union" pitchFamily="2" charset="0"/>
                  <a:cs typeface="Poppins" pitchFamily="2" charset="77"/>
                </a:rPr>
                <a:t>Y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42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6DCC464-F68A-8D44-8AA0-A5CF00862DD8}"/>
              </a:ext>
            </a:extLst>
          </p:cNvPr>
          <p:cNvSpPr/>
          <p:nvPr/>
        </p:nvSpPr>
        <p:spPr>
          <a:xfrm>
            <a:off x="18770600" y="0"/>
            <a:ext cx="5608638" cy="13741400"/>
          </a:xfrm>
          <a:custGeom>
            <a:avLst/>
            <a:gdLst>
              <a:gd name="connsiteX0" fmla="*/ 0 w 4597400"/>
              <a:gd name="connsiteY0" fmla="*/ 0 h 13716000"/>
              <a:gd name="connsiteX1" fmla="*/ 4597400 w 4597400"/>
              <a:gd name="connsiteY1" fmla="*/ 0 h 13716000"/>
              <a:gd name="connsiteX2" fmla="*/ 4597400 w 4597400"/>
              <a:gd name="connsiteY2" fmla="*/ 13716000 h 13716000"/>
              <a:gd name="connsiteX3" fmla="*/ 0 w 4597400"/>
              <a:gd name="connsiteY3" fmla="*/ 13716000 h 13716000"/>
              <a:gd name="connsiteX4" fmla="*/ 0 w 4597400"/>
              <a:gd name="connsiteY4" fmla="*/ 0 h 13716000"/>
              <a:gd name="connsiteX0" fmla="*/ 3429000 w 8026400"/>
              <a:gd name="connsiteY0" fmla="*/ 0 h 13741400"/>
              <a:gd name="connsiteX1" fmla="*/ 8026400 w 8026400"/>
              <a:gd name="connsiteY1" fmla="*/ 0 h 13741400"/>
              <a:gd name="connsiteX2" fmla="*/ 8026400 w 8026400"/>
              <a:gd name="connsiteY2" fmla="*/ 13716000 h 13741400"/>
              <a:gd name="connsiteX3" fmla="*/ 0 w 8026400"/>
              <a:gd name="connsiteY3" fmla="*/ 13741400 h 13741400"/>
              <a:gd name="connsiteX4" fmla="*/ 3429000 w 8026400"/>
              <a:gd name="connsiteY4" fmla="*/ 0 h 137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6400" h="13741400">
                <a:moveTo>
                  <a:pt x="3429000" y="0"/>
                </a:moveTo>
                <a:lnTo>
                  <a:pt x="8026400" y="0"/>
                </a:lnTo>
                <a:lnTo>
                  <a:pt x="8026400" y="13716000"/>
                </a:lnTo>
                <a:lnTo>
                  <a:pt x="0" y="13741400"/>
                </a:lnTo>
                <a:lnTo>
                  <a:pt x="3429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D9EF5108-6E06-E142-BA3D-AFBDC6A46CB5}"/>
              </a:ext>
            </a:extLst>
          </p:cNvPr>
          <p:cNvSpPr/>
          <p:nvPr/>
        </p:nvSpPr>
        <p:spPr>
          <a:xfrm>
            <a:off x="1964053" y="1146566"/>
            <a:ext cx="800865" cy="1077219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047E2E-B720-FF49-9A04-B0C62BA01D42}"/>
              </a:ext>
            </a:extLst>
          </p:cNvPr>
          <p:cNvSpPr txBox="1"/>
          <p:nvPr/>
        </p:nvSpPr>
        <p:spPr>
          <a:xfrm>
            <a:off x="1536100" y="1515057"/>
            <a:ext cx="4255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age Union" pitchFamily="2" charset="0"/>
              </a:rPr>
              <a:t>Can the Game’s Outcome be affected by Whether a team plays at home or away?</a:t>
            </a:r>
            <a:endParaRPr lang="en-US" sz="6600" b="1" dirty="0">
              <a:latin typeface="Courage Union" pitchFamily="2" charset="0"/>
              <a:cs typeface="Poppins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CFF96A-A706-FA4F-8FA8-E19D2CA8B862}"/>
              </a:ext>
            </a:extLst>
          </p:cNvPr>
          <p:cNvSpPr txBox="1"/>
          <p:nvPr/>
        </p:nvSpPr>
        <p:spPr>
          <a:xfrm>
            <a:off x="2413858" y="1175548"/>
            <a:ext cx="3163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600" dirty="0"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QUESTION NO. 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25C533-9248-FD4F-AF44-2BAAD9599F71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FB49D7-E27A-784D-8CBC-BDE4C9C3E815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28E2BE-C3BE-0748-B989-DB4B95F44BDF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55487AA-F1EB-8146-87F5-F07F3B942960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4AA926-6F4E-8E45-BCB6-835174DD92BC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6A49CE-332F-BB49-B7BC-4D3EEF679C8D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D1D5FC-7942-394C-AF9C-7661B6611D69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204E80-1803-FB4B-A4DF-84F39195BF35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0060FFC-CBA8-234E-B17E-448829AD928B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B4C9A11-07B5-6647-B9C9-AF6A0C0447A0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693A42-A605-144E-8F63-D4859F8A8AD9}"/>
              </a:ext>
            </a:extLst>
          </p:cNvPr>
          <p:cNvCxnSpPr/>
          <p:nvPr/>
        </p:nvCxnSpPr>
        <p:spPr>
          <a:xfrm>
            <a:off x="23805756" y="8603092"/>
            <a:ext cx="0" cy="195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football player throwing a ball&#10;&#10;Description automatically generated">
            <a:extLst>
              <a:ext uri="{FF2B5EF4-FFF2-40B4-BE49-F238E27FC236}">
                <a16:creationId xmlns:a16="http://schemas.microsoft.com/office/drawing/2014/main" id="{759AEEF1-B850-7810-CE8B-59FAE834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842" y="759448"/>
            <a:ext cx="21222066" cy="151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2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group of football players in a game&#10;&#10;Description automatically generated">
            <a:extLst>
              <a:ext uri="{FF2B5EF4-FFF2-40B4-BE49-F238E27FC236}">
                <a16:creationId xmlns:a16="http://schemas.microsoft.com/office/drawing/2014/main" id="{A450728B-3BF3-617C-855C-F3238721AF4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2388" r="22388"/>
          <a:stretch>
            <a:fillRect/>
          </a:stretch>
        </p:blipFill>
        <p:spPr>
          <a:xfrm>
            <a:off x="17756188" y="0"/>
            <a:ext cx="11409362" cy="137414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277905-F74F-10D8-7D3F-FB2FB767B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94" y="722477"/>
            <a:ext cx="21860345" cy="12296444"/>
          </a:xfrm>
          <a:prstGeom prst="rect">
            <a:avLst/>
          </a:prstGeom>
          <a:effectLst>
            <a:glow rad="732915">
              <a:schemeClr val="bg1">
                <a:alpha val="87018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408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6DCC464-F68A-8D44-8AA0-A5CF00862DD8}"/>
              </a:ext>
            </a:extLst>
          </p:cNvPr>
          <p:cNvSpPr/>
          <p:nvPr/>
        </p:nvSpPr>
        <p:spPr>
          <a:xfrm>
            <a:off x="18770600" y="0"/>
            <a:ext cx="5608638" cy="13741400"/>
          </a:xfrm>
          <a:custGeom>
            <a:avLst/>
            <a:gdLst>
              <a:gd name="connsiteX0" fmla="*/ 0 w 4597400"/>
              <a:gd name="connsiteY0" fmla="*/ 0 h 13716000"/>
              <a:gd name="connsiteX1" fmla="*/ 4597400 w 4597400"/>
              <a:gd name="connsiteY1" fmla="*/ 0 h 13716000"/>
              <a:gd name="connsiteX2" fmla="*/ 4597400 w 4597400"/>
              <a:gd name="connsiteY2" fmla="*/ 13716000 h 13716000"/>
              <a:gd name="connsiteX3" fmla="*/ 0 w 4597400"/>
              <a:gd name="connsiteY3" fmla="*/ 13716000 h 13716000"/>
              <a:gd name="connsiteX4" fmla="*/ 0 w 4597400"/>
              <a:gd name="connsiteY4" fmla="*/ 0 h 13716000"/>
              <a:gd name="connsiteX0" fmla="*/ 3429000 w 8026400"/>
              <a:gd name="connsiteY0" fmla="*/ 0 h 13741400"/>
              <a:gd name="connsiteX1" fmla="*/ 8026400 w 8026400"/>
              <a:gd name="connsiteY1" fmla="*/ 0 h 13741400"/>
              <a:gd name="connsiteX2" fmla="*/ 8026400 w 8026400"/>
              <a:gd name="connsiteY2" fmla="*/ 13716000 h 13741400"/>
              <a:gd name="connsiteX3" fmla="*/ 0 w 8026400"/>
              <a:gd name="connsiteY3" fmla="*/ 13741400 h 13741400"/>
              <a:gd name="connsiteX4" fmla="*/ 3429000 w 8026400"/>
              <a:gd name="connsiteY4" fmla="*/ 0 h 137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6400" h="13741400">
                <a:moveTo>
                  <a:pt x="3429000" y="0"/>
                </a:moveTo>
                <a:lnTo>
                  <a:pt x="8026400" y="0"/>
                </a:lnTo>
                <a:lnTo>
                  <a:pt x="8026400" y="13716000"/>
                </a:lnTo>
                <a:lnTo>
                  <a:pt x="0" y="13741400"/>
                </a:lnTo>
                <a:lnTo>
                  <a:pt x="3429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D9EF5108-6E06-E142-BA3D-AFBDC6A46CB5}"/>
              </a:ext>
            </a:extLst>
          </p:cNvPr>
          <p:cNvSpPr/>
          <p:nvPr/>
        </p:nvSpPr>
        <p:spPr>
          <a:xfrm>
            <a:off x="4540939" y="3874743"/>
            <a:ext cx="800865" cy="1077219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047E2E-B720-FF49-9A04-B0C62BA01D42}"/>
              </a:ext>
            </a:extLst>
          </p:cNvPr>
          <p:cNvSpPr txBox="1"/>
          <p:nvPr/>
        </p:nvSpPr>
        <p:spPr>
          <a:xfrm>
            <a:off x="3459320" y="4869477"/>
            <a:ext cx="560863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ourage Union" pitchFamily="2" charset="0"/>
              </a:rPr>
              <a:t>Does STADIUM ELEVATION AFFECT WHO WILL WIN THE FOOTBALL GAME?</a:t>
            </a:r>
            <a:endParaRPr lang="en-US" sz="6600" b="1" dirty="0">
              <a:latin typeface="Courage Union" pitchFamily="2" charset="0"/>
              <a:cs typeface="Poppins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CFF96A-A706-FA4F-8FA8-E19D2CA8B862}"/>
              </a:ext>
            </a:extLst>
          </p:cNvPr>
          <p:cNvSpPr txBox="1"/>
          <p:nvPr/>
        </p:nvSpPr>
        <p:spPr>
          <a:xfrm>
            <a:off x="4941371" y="4105575"/>
            <a:ext cx="3919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600" dirty="0"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QUESTION NO. FOUR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25C533-9248-FD4F-AF44-2BAAD9599F71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FB49D7-E27A-784D-8CBC-BDE4C9C3E815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28E2BE-C3BE-0748-B989-DB4B95F44BDF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55487AA-F1EB-8146-87F5-F07F3B942960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4AA926-6F4E-8E45-BCB6-835174DD92BC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6A49CE-332F-BB49-B7BC-4D3EEF679C8D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D1D5FC-7942-394C-AF9C-7661B6611D69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204E80-1803-FB4B-A4DF-84F39195BF35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0060FFC-CBA8-234E-B17E-448829AD928B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B4C9A11-07B5-6647-B9C9-AF6A0C0447A0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693A42-A605-144E-8F63-D4859F8A8AD9}"/>
              </a:ext>
            </a:extLst>
          </p:cNvPr>
          <p:cNvCxnSpPr/>
          <p:nvPr/>
        </p:nvCxnSpPr>
        <p:spPr>
          <a:xfrm>
            <a:off x="23805756" y="8603092"/>
            <a:ext cx="0" cy="195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22">
            <a:extLst>
              <a:ext uri="{FF2B5EF4-FFF2-40B4-BE49-F238E27FC236}">
                <a16:creationId xmlns:a16="http://schemas.microsoft.com/office/drawing/2014/main" id="{C3B4DD5E-111C-7F89-7F0A-9303475D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30" r="17230"/>
          <a:stretch/>
        </p:blipFill>
        <p:spPr>
          <a:xfrm>
            <a:off x="10650474" y="228432"/>
            <a:ext cx="13155282" cy="13362141"/>
          </a:xfrm>
          <a:prstGeom prst="ellipse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</p:pic>
    </p:spTree>
    <p:extLst>
      <p:ext uri="{BB962C8B-B14F-4D97-AF65-F5344CB8AC3E}">
        <p14:creationId xmlns:p14="http://schemas.microsoft.com/office/powerpoint/2010/main" val="116590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3B65982-5B24-9F10-6135-9BC5613A0EFC}"/>
              </a:ext>
            </a:extLst>
          </p:cNvPr>
          <p:cNvSpPr/>
          <p:nvPr/>
        </p:nvSpPr>
        <p:spPr>
          <a:xfrm>
            <a:off x="14814694" y="-45550"/>
            <a:ext cx="10231108" cy="13761550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94E1A12-2A68-B4ED-4BF0-385207A1E6EF}"/>
              </a:ext>
            </a:extLst>
          </p:cNvPr>
          <p:cNvSpPr/>
          <p:nvPr/>
        </p:nvSpPr>
        <p:spPr>
          <a:xfrm>
            <a:off x="10365704" y="0"/>
            <a:ext cx="10231108" cy="13761550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group of colorful bars&#10;&#10;Description automatically generated with medium confidence">
            <a:extLst>
              <a:ext uri="{FF2B5EF4-FFF2-40B4-BE49-F238E27FC236}">
                <a16:creationId xmlns:a16="http://schemas.microsoft.com/office/drawing/2014/main" id="{8051F517-49AD-E479-42AC-54802D62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84" y="1306739"/>
            <a:ext cx="21797611" cy="111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5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6DCC464-F68A-8D44-8AA0-A5CF00862DD8}"/>
              </a:ext>
            </a:extLst>
          </p:cNvPr>
          <p:cNvSpPr/>
          <p:nvPr/>
        </p:nvSpPr>
        <p:spPr>
          <a:xfrm>
            <a:off x="18770600" y="0"/>
            <a:ext cx="5608638" cy="13741400"/>
          </a:xfrm>
          <a:custGeom>
            <a:avLst/>
            <a:gdLst>
              <a:gd name="connsiteX0" fmla="*/ 0 w 4597400"/>
              <a:gd name="connsiteY0" fmla="*/ 0 h 13716000"/>
              <a:gd name="connsiteX1" fmla="*/ 4597400 w 4597400"/>
              <a:gd name="connsiteY1" fmla="*/ 0 h 13716000"/>
              <a:gd name="connsiteX2" fmla="*/ 4597400 w 4597400"/>
              <a:gd name="connsiteY2" fmla="*/ 13716000 h 13716000"/>
              <a:gd name="connsiteX3" fmla="*/ 0 w 4597400"/>
              <a:gd name="connsiteY3" fmla="*/ 13716000 h 13716000"/>
              <a:gd name="connsiteX4" fmla="*/ 0 w 4597400"/>
              <a:gd name="connsiteY4" fmla="*/ 0 h 13716000"/>
              <a:gd name="connsiteX0" fmla="*/ 3429000 w 8026400"/>
              <a:gd name="connsiteY0" fmla="*/ 0 h 13741400"/>
              <a:gd name="connsiteX1" fmla="*/ 8026400 w 8026400"/>
              <a:gd name="connsiteY1" fmla="*/ 0 h 13741400"/>
              <a:gd name="connsiteX2" fmla="*/ 8026400 w 8026400"/>
              <a:gd name="connsiteY2" fmla="*/ 13716000 h 13741400"/>
              <a:gd name="connsiteX3" fmla="*/ 0 w 8026400"/>
              <a:gd name="connsiteY3" fmla="*/ 13741400 h 13741400"/>
              <a:gd name="connsiteX4" fmla="*/ 3429000 w 8026400"/>
              <a:gd name="connsiteY4" fmla="*/ 0 h 137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6400" h="13741400">
                <a:moveTo>
                  <a:pt x="3429000" y="0"/>
                </a:moveTo>
                <a:lnTo>
                  <a:pt x="8026400" y="0"/>
                </a:lnTo>
                <a:lnTo>
                  <a:pt x="8026400" y="13716000"/>
                </a:lnTo>
                <a:lnTo>
                  <a:pt x="0" y="13741400"/>
                </a:lnTo>
                <a:lnTo>
                  <a:pt x="34290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047E2E-B720-FF49-9A04-B0C62BA01D42}"/>
              </a:ext>
            </a:extLst>
          </p:cNvPr>
          <p:cNvSpPr txBox="1"/>
          <p:nvPr/>
        </p:nvSpPr>
        <p:spPr>
          <a:xfrm>
            <a:off x="2797212" y="3694011"/>
            <a:ext cx="560863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ourage Union" pitchFamily="2" charset="0"/>
              </a:rPr>
              <a:t>HOW DOES SPREAD AFFECT WHO WILL WIN THE GAME?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25C533-9248-FD4F-AF44-2BAAD9599F71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FB49D7-E27A-784D-8CBC-BDE4C9C3E815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28E2BE-C3BE-0748-B989-DB4B95F44BDF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55487AA-F1EB-8146-87F5-F07F3B942960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4AA926-6F4E-8E45-BCB6-835174DD92BC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6A49CE-332F-BB49-B7BC-4D3EEF679C8D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D1D5FC-7942-394C-AF9C-7661B6611D69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204E80-1803-FB4B-A4DF-84F39195BF35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0060FFC-CBA8-234E-B17E-448829AD928B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B4C9A11-07B5-6647-B9C9-AF6A0C0447A0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693A42-A605-144E-8F63-D4859F8A8AD9}"/>
              </a:ext>
            </a:extLst>
          </p:cNvPr>
          <p:cNvCxnSpPr/>
          <p:nvPr/>
        </p:nvCxnSpPr>
        <p:spPr>
          <a:xfrm>
            <a:off x="23805756" y="8603092"/>
            <a:ext cx="0" cy="195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4" descr="A football player running with a football&#10;&#10;Description automatically generated">
            <a:extLst>
              <a:ext uri="{FF2B5EF4-FFF2-40B4-BE49-F238E27FC236}">
                <a16:creationId xmlns:a16="http://schemas.microsoft.com/office/drawing/2014/main" id="{8D4891AD-4A8C-1C8A-39B9-BAF542C6FD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685" r="20685"/>
          <a:stretch>
            <a:fillRect/>
          </a:stretch>
        </p:blipFill>
        <p:spPr>
          <a:xfrm>
            <a:off x="10904157" y="0"/>
            <a:ext cx="12039601" cy="13716000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974B17B-DDA0-364B-6898-9672420D31E3}"/>
              </a:ext>
            </a:extLst>
          </p:cNvPr>
          <p:cNvGrpSpPr/>
          <p:nvPr/>
        </p:nvGrpSpPr>
        <p:grpSpPr>
          <a:xfrm>
            <a:off x="2396780" y="2924570"/>
            <a:ext cx="4320095" cy="1077219"/>
            <a:chOff x="4540939" y="3874743"/>
            <a:chExt cx="4320095" cy="1077219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0960D52B-833A-810D-6FD2-E91546E34B69}"/>
                </a:ext>
              </a:extLst>
            </p:cNvPr>
            <p:cNvSpPr/>
            <p:nvPr/>
          </p:nvSpPr>
          <p:spPr>
            <a:xfrm>
              <a:off x="4540939" y="3874743"/>
              <a:ext cx="800865" cy="1077219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E73FEF-5AFB-5DCE-DC74-7236B978DDBA}"/>
                </a:ext>
              </a:extLst>
            </p:cNvPr>
            <p:cNvSpPr txBox="1"/>
            <p:nvPr/>
          </p:nvSpPr>
          <p:spPr>
            <a:xfrm>
              <a:off x="4941371" y="4105575"/>
              <a:ext cx="3919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pc="600" dirty="0">
                  <a:latin typeface="Archivo Expanded Expanded" pitchFamily="2" charset="77"/>
                  <a:ea typeface="Open Sans" panose="020B0606030504020204" pitchFamily="34" charset="0"/>
                  <a:cs typeface="Archivo Expanded Expanded" pitchFamily="2" charset="77"/>
                </a:rPr>
                <a:t>QUESTION NO. FOUR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62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AEFA8-0841-5A4A-97E2-7232AF9B22AD}"/>
              </a:ext>
            </a:extLst>
          </p:cNvPr>
          <p:cNvSpPr/>
          <p:nvPr/>
        </p:nvSpPr>
        <p:spPr>
          <a:xfrm>
            <a:off x="152148" y="511347"/>
            <a:ext cx="24379238" cy="942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C9C55-D49D-4C45-9C03-03BF8282D69C}"/>
              </a:ext>
            </a:extLst>
          </p:cNvPr>
          <p:cNvSpPr/>
          <p:nvPr/>
        </p:nvSpPr>
        <p:spPr>
          <a:xfrm>
            <a:off x="2514600" y="5046189"/>
            <a:ext cx="5664200" cy="6934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39800" dist="50800" dir="54000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Courage Union" pitchFamily="2" charset="0"/>
                <a:cs typeface="Archivo Expanded Expanded ExtraBold" pitchFamily="2" charset="77"/>
              </a:rPr>
              <a:t>DATA </a:t>
            </a:r>
          </a:p>
          <a:p>
            <a:pPr algn="ctr"/>
            <a:r>
              <a:rPr lang="en-US" sz="7200" b="1" dirty="0">
                <a:solidFill>
                  <a:schemeClr val="tx1"/>
                </a:solidFill>
                <a:latin typeface="Courage Union" pitchFamily="2" charset="0"/>
                <a:cs typeface="Archivo Expanded Expanded ExtraBold" pitchFamily="2" charset="77"/>
              </a:rPr>
              <a:t>CLEANING</a:t>
            </a:r>
          </a:p>
          <a:p>
            <a:pPr algn="ctr"/>
            <a:endParaRPr lang="en-US" sz="7200" b="1" dirty="0">
              <a:solidFill>
                <a:schemeClr val="tx1"/>
              </a:solidFill>
              <a:latin typeface="Courage Union" pitchFamily="2" charset="0"/>
              <a:cs typeface="Archivo Expanded Expanded ExtraBold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6948C-82E4-2642-98D6-9173F3ABD89A}"/>
              </a:ext>
            </a:extLst>
          </p:cNvPr>
          <p:cNvSpPr/>
          <p:nvPr/>
        </p:nvSpPr>
        <p:spPr>
          <a:xfrm>
            <a:off x="9357519" y="5046189"/>
            <a:ext cx="5664200" cy="6934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39800" dist="50800" dir="54000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Courage Union" pitchFamily="2" charset="0"/>
                <a:cs typeface="Archivo Expanded Expanded ExtraBold" pitchFamily="2" charset="77"/>
              </a:rPr>
              <a:t>VISUAL-IZATIONS</a:t>
            </a:r>
          </a:p>
          <a:p>
            <a:pPr algn="ctr"/>
            <a:endParaRPr lang="en-US" sz="7200" b="1" dirty="0">
              <a:solidFill>
                <a:schemeClr val="tx1"/>
              </a:solidFill>
              <a:latin typeface="Courage Union" pitchFamily="2" charset="0"/>
              <a:cs typeface="Archivo Expanded Expanded ExtraBold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6FF242-0338-B64A-9B92-81F12F0788B6}"/>
              </a:ext>
            </a:extLst>
          </p:cNvPr>
          <p:cNvSpPr/>
          <p:nvPr/>
        </p:nvSpPr>
        <p:spPr>
          <a:xfrm>
            <a:off x="16200438" y="5046189"/>
            <a:ext cx="5664200" cy="6934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39800" dist="50800" dir="54000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Courage Union" pitchFamily="2" charset="0"/>
                <a:cs typeface="Archivo Expanded Expanded ExtraBold" pitchFamily="2" charset="77"/>
              </a:rPr>
              <a:t>VISUAL-IZATIONS</a:t>
            </a:r>
          </a:p>
          <a:p>
            <a:pPr algn="ctr"/>
            <a:endParaRPr lang="en-US" sz="7200" b="1" dirty="0">
              <a:solidFill>
                <a:schemeClr val="tx1"/>
              </a:solidFill>
              <a:latin typeface="Courage Union" pitchFamily="2" charset="0"/>
              <a:cs typeface="Archivo Expanded Expanded ExtraBold" pitchFamily="2" charset="77"/>
            </a:endParaRPr>
          </a:p>
          <a:p>
            <a:pPr algn="ctr"/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2FAFA-5AED-9144-B325-5ACD1CF7B83B}"/>
              </a:ext>
            </a:extLst>
          </p:cNvPr>
          <p:cNvSpPr txBox="1"/>
          <p:nvPr/>
        </p:nvSpPr>
        <p:spPr>
          <a:xfrm>
            <a:off x="2967683" y="5463981"/>
            <a:ext cx="4758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300" dirty="0">
                <a:latin typeface="Archivo Expanded Expanded SemiBold" pitchFamily="2" charset="77"/>
                <a:ea typeface="Open Sans" panose="020B0606030504020204" pitchFamily="34" charset="0"/>
                <a:cs typeface="Archivo Expanded Expanded SemiBold" pitchFamily="2" charset="77"/>
              </a:rPr>
              <a:t>LOUIS FERRANTE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290971-771D-C144-932D-3319902D1657}"/>
              </a:ext>
            </a:extLst>
          </p:cNvPr>
          <p:cNvSpPr txBox="1"/>
          <p:nvPr/>
        </p:nvSpPr>
        <p:spPr>
          <a:xfrm>
            <a:off x="10059246" y="5478446"/>
            <a:ext cx="4326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300" dirty="0">
                <a:latin typeface="Archivo Expanded Expanded SemiBold" pitchFamily="2" charset="77"/>
                <a:ea typeface="Open Sans" panose="020B0606030504020204" pitchFamily="34" charset="0"/>
                <a:cs typeface="Archivo Expanded Expanded SemiBold" pitchFamily="2" charset="77"/>
              </a:rPr>
              <a:t>JONAH FOEDAY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6DD430-D361-8344-8F08-B418AB6F4B19}"/>
              </a:ext>
            </a:extLst>
          </p:cNvPr>
          <p:cNvSpPr txBox="1"/>
          <p:nvPr/>
        </p:nvSpPr>
        <p:spPr>
          <a:xfrm>
            <a:off x="16965327" y="5478446"/>
            <a:ext cx="411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300" dirty="0">
                <a:latin typeface="Archivo Expanded Expanded SemiBold" pitchFamily="2" charset="77"/>
                <a:ea typeface="Open Sans" panose="020B0606030504020204" pitchFamily="34" charset="0"/>
                <a:cs typeface="Archivo Expanded Expanded SemiBold" pitchFamily="2" charset="77"/>
              </a:rPr>
              <a:t>BRITTNEY HILL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F1A88-FC2C-6D75-0497-3FAF766A7FB3}"/>
              </a:ext>
            </a:extLst>
          </p:cNvPr>
          <p:cNvGrpSpPr/>
          <p:nvPr/>
        </p:nvGrpSpPr>
        <p:grpSpPr>
          <a:xfrm>
            <a:off x="7486914" y="995257"/>
            <a:ext cx="9740907" cy="2031685"/>
            <a:chOff x="7486914" y="995257"/>
            <a:chExt cx="9740907" cy="2031685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0C96D3B-FF3B-3C48-A561-3F3DD7D89ED4}"/>
                </a:ext>
              </a:extLst>
            </p:cNvPr>
            <p:cNvSpPr/>
            <p:nvPr/>
          </p:nvSpPr>
          <p:spPr>
            <a:xfrm>
              <a:off x="7486914" y="995257"/>
              <a:ext cx="1325962" cy="1783511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0B2445-16E3-944C-A7AF-036BBC3EADD3}"/>
                </a:ext>
              </a:extLst>
            </p:cNvPr>
            <p:cNvSpPr txBox="1"/>
            <p:nvPr/>
          </p:nvSpPr>
          <p:spPr>
            <a:xfrm>
              <a:off x="11589651" y="1264936"/>
              <a:ext cx="22028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600" dirty="0">
                  <a:solidFill>
                    <a:schemeClr val="bg1"/>
                  </a:solidFill>
                  <a:latin typeface="Archivo Expanded Expanded" pitchFamily="2" charset="77"/>
                  <a:ea typeface="Open Sans" panose="020B0606030504020204" pitchFamily="34" charset="0"/>
                  <a:cs typeface="Archivo Expanded Expanded" pitchFamily="2" charset="77"/>
                </a:rPr>
                <a:t>TEAMWORK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BF6DD-BEF8-BF4B-B23D-8AEE149D193F}"/>
                </a:ext>
              </a:extLst>
            </p:cNvPr>
            <p:cNvSpPr txBox="1"/>
            <p:nvPr/>
          </p:nvSpPr>
          <p:spPr>
            <a:xfrm>
              <a:off x="8007027" y="1395726"/>
              <a:ext cx="922079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0" b="1" spc="2000" dirty="0">
                  <a:solidFill>
                    <a:schemeClr val="bg1"/>
                  </a:solidFill>
                  <a:latin typeface="Courage Union" pitchFamily="2" charset="0"/>
                  <a:cs typeface="Poppins" pitchFamily="2" charset="77"/>
                </a:rPr>
                <a:t>THE ROSTER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262F862-4EE1-7A4C-AD74-89B6DB93F6E8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417E04-26D3-9E4B-B445-C748261C012B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3EB1CA-9DE6-204A-A352-201FE1898C1F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1FAEC68-750D-954D-BE1E-4AF98E0D0B8C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EE4521-C98D-0F45-A41D-7685F0534718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6B8DFB-EA3A-9A4C-8FE3-2638762CE6BD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10D9978-C0AC-FD44-A121-1C95E40303E5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5DA4CAD-94AA-C748-8359-38CA348FF44B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A3FF5E1-894B-7E4C-B697-47929B81CFA2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C0E4697-926B-D04F-B249-F7DD608A7F45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9FA0D8-BEDE-7842-94EC-2AC260496FC8}"/>
              </a:ext>
            </a:extLst>
          </p:cNvPr>
          <p:cNvCxnSpPr/>
          <p:nvPr/>
        </p:nvCxnSpPr>
        <p:spPr>
          <a:xfrm>
            <a:off x="23684988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green oval with white text&#10;&#10;Description automatically generated">
            <a:extLst>
              <a:ext uri="{FF2B5EF4-FFF2-40B4-BE49-F238E27FC236}">
                <a16:creationId xmlns:a16="http://schemas.microsoft.com/office/drawing/2014/main" id="{31D1C9FC-56E3-82AC-298E-250CAA86F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54" y="10285165"/>
            <a:ext cx="2575690" cy="1609806"/>
          </a:xfrm>
          <a:prstGeom prst="rect">
            <a:avLst/>
          </a:prstGeom>
        </p:spPr>
      </p:pic>
      <p:pic>
        <p:nvPicPr>
          <p:cNvPr id="59" name="Picture 58" descr="A logo with flames and a t&#10;&#10;Description automatically generated">
            <a:extLst>
              <a:ext uri="{FF2B5EF4-FFF2-40B4-BE49-F238E27FC236}">
                <a16:creationId xmlns:a16="http://schemas.microsoft.com/office/drawing/2014/main" id="{2D7222CE-FA70-40AD-14C1-90FC65188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549" y="10084847"/>
            <a:ext cx="2678426" cy="1745441"/>
          </a:xfrm>
          <a:prstGeom prst="rect">
            <a:avLst/>
          </a:prstGeom>
        </p:spPr>
      </p:pic>
      <p:pic>
        <p:nvPicPr>
          <p:cNvPr id="8" name="Picture 7" descr="A dolphin with a helmet on its head&#10;&#10;Description automatically generated">
            <a:extLst>
              <a:ext uri="{FF2B5EF4-FFF2-40B4-BE49-F238E27FC236}">
                <a16:creationId xmlns:a16="http://schemas.microsoft.com/office/drawing/2014/main" id="{567FBBE0-D459-0B3D-EB0A-29A7671A4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7038" y="9989971"/>
            <a:ext cx="165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16F3BDC5-C797-2DA3-197F-72EAABDB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1" y="2821305"/>
            <a:ext cx="23571796" cy="999363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6441802-8E68-1299-557A-29CF12C4EC39}"/>
              </a:ext>
            </a:extLst>
          </p:cNvPr>
          <p:cNvSpPr/>
          <p:nvPr/>
        </p:nvSpPr>
        <p:spPr>
          <a:xfrm>
            <a:off x="1280244" y="901065"/>
            <a:ext cx="800865" cy="1077219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39049-39B2-C3A9-057D-51195CD68C56}"/>
              </a:ext>
            </a:extLst>
          </p:cNvPr>
          <p:cNvSpPr txBox="1"/>
          <p:nvPr/>
        </p:nvSpPr>
        <p:spPr>
          <a:xfrm>
            <a:off x="1680676" y="901065"/>
            <a:ext cx="100303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2000" dirty="0">
                <a:latin typeface="Courage Union" pitchFamily="2" charset="0"/>
                <a:cs typeface="Poppins" pitchFamily="2" charset="77"/>
              </a:rPr>
              <a:t>HOME SPREAD</a:t>
            </a:r>
          </a:p>
        </p:txBody>
      </p:sp>
    </p:spTree>
    <p:extLst>
      <p:ext uri="{BB962C8B-B14F-4D97-AF65-F5344CB8AC3E}">
        <p14:creationId xmlns:p14="http://schemas.microsoft.com/office/powerpoint/2010/main" val="286133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0C6F0-8047-7232-EE58-10BEAEA3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19" y="3116284"/>
            <a:ext cx="23021200" cy="9860872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BCA605E-D59F-B71E-CE6B-9F4A9C91A34B}"/>
              </a:ext>
            </a:extLst>
          </p:cNvPr>
          <p:cNvSpPr/>
          <p:nvPr/>
        </p:nvSpPr>
        <p:spPr>
          <a:xfrm>
            <a:off x="1280244" y="901065"/>
            <a:ext cx="800865" cy="1077219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3DE58-2971-3458-6D5F-EEE721FD4B5F}"/>
              </a:ext>
            </a:extLst>
          </p:cNvPr>
          <p:cNvSpPr txBox="1"/>
          <p:nvPr/>
        </p:nvSpPr>
        <p:spPr>
          <a:xfrm>
            <a:off x="1680676" y="901065"/>
            <a:ext cx="104695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2000" dirty="0" err="1">
                <a:latin typeface="Courage Union" pitchFamily="2" charset="0"/>
                <a:cs typeface="Poppins" pitchFamily="2" charset="77"/>
              </a:rPr>
              <a:t>AWAy</a:t>
            </a:r>
            <a:r>
              <a:rPr lang="en-US" sz="9600" b="1" spc="2000" dirty="0">
                <a:latin typeface="Courage Union" pitchFamily="2" charset="0"/>
                <a:cs typeface="Poppins" pitchFamily="2" charset="77"/>
              </a:rPr>
              <a:t> SPREAD</a:t>
            </a:r>
          </a:p>
        </p:txBody>
      </p:sp>
    </p:spTree>
    <p:extLst>
      <p:ext uri="{BB962C8B-B14F-4D97-AF65-F5344CB8AC3E}">
        <p14:creationId xmlns:p14="http://schemas.microsoft.com/office/powerpoint/2010/main" val="174930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DF30D8-13E4-FF4D-A60D-C2173AFB42EC}"/>
              </a:ext>
            </a:extLst>
          </p:cNvPr>
          <p:cNvSpPr/>
          <p:nvPr/>
        </p:nvSpPr>
        <p:spPr>
          <a:xfrm>
            <a:off x="0" y="0"/>
            <a:ext cx="24379238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5010C9AA-E8F7-FC47-8731-357A2E0602B3}"/>
              </a:ext>
            </a:extLst>
          </p:cNvPr>
          <p:cNvSpPr/>
          <p:nvPr/>
        </p:nvSpPr>
        <p:spPr>
          <a:xfrm>
            <a:off x="4781470" y="0"/>
            <a:ext cx="13963779" cy="13761550"/>
          </a:xfrm>
          <a:custGeom>
            <a:avLst/>
            <a:gdLst>
              <a:gd name="connsiteX0" fmla="*/ 6268394 w 13963779"/>
              <a:gd name="connsiteY0" fmla="*/ 0 h 13761550"/>
              <a:gd name="connsiteX1" fmla="*/ 10001065 w 13963779"/>
              <a:gd name="connsiteY1" fmla="*/ 0 h 13761550"/>
              <a:gd name="connsiteX2" fmla="*/ 10231108 w 13963779"/>
              <a:gd name="connsiteY2" fmla="*/ 0 h 13761550"/>
              <a:gd name="connsiteX3" fmla="*/ 13963779 w 13963779"/>
              <a:gd name="connsiteY3" fmla="*/ 0 h 13761550"/>
              <a:gd name="connsiteX4" fmla="*/ 7695385 w 13963779"/>
              <a:gd name="connsiteY4" fmla="*/ 13761550 h 13761550"/>
              <a:gd name="connsiteX5" fmla="*/ 3962715 w 13963779"/>
              <a:gd name="connsiteY5" fmla="*/ 13761550 h 13761550"/>
              <a:gd name="connsiteX6" fmla="*/ 3732671 w 13963779"/>
              <a:gd name="connsiteY6" fmla="*/ 13761550 h 13761550"/>
              <a:gd name="connsiteX7" fmla="*/ 0 w 13963779"/>
              <a:gd name="connsiteY7" fmla="*/ 13761550 h 1376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63779" h="13761550">
                <a:moveTo>
                  <a:pt x="6268394" y="0"/>
                </a:moveTo>
                <a:lnTo>
                  <a:pt x="10001065" y="0"/>
                </a:lnTo>
                <a:lnTo>
                  <a:pt x="10231108" y="0"/>
                </a:lnTo>
                <a:lnTo>
                  <a:pt x="13963779" y="0"/>
                </a:lnTo>
                <a:lnTo>
                  <a:pt x="7695385" y="13761550"/>
                </a:lnTo>
                <a:lnTo>
                  <a:pt x="3962715" y="13761550"/>
                </a:lnTo>
                <a:lnTo>
                  <a:pt x="3732671" y="13761550"/>
                </a:lnTo>
                <a:lnTo>
                  <a:pt x="0" y="137615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Placeholder 3" descr="A football player laughing with his mouth open&#10;&#10;Description automatically generated">
            <a:extLst>
              <a:ext uri="{FF2B5EF4-FFF2-40B4-BE49-F238E27FC236}">
                <a16:creationId xmlns:a16="http://schemas.microsoft.com/office/drawing/2014/main" id="{5F42C59C-2C2E-6CE4-7883-8DEDB72564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0047" r="20047"/>
          <a:stretch>
            <a:fillRect/>
          </a:stretch>
        </p:blipFill>
        <p:spPr/>
      </p:pic>
      <p:pic>
        <p:nvPicPr>
          <p:cNvPr id="7" name="Picture Placeholder 6" descr="A football player pointing at the camera&#10;&#10;Description automatically generated">
            <a:extLst>
              <a:ext uri="{FF2B5EF4-FFF2-40B4-BE49-F238E27FC236}">
                <a16:creationId xmlns:a16="http://schemas.microsoft.com/office/drawing/2014/main" id="{77A1F898-7572-7A8F-BE59-4B80E17D34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332" r="25332"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C3697AD-D0A5-4F45-9C2E-070EB38067A6}"/>
              </a:ext>
            </a:extLst>
          </p:cNvPr>
          <p:cNvSpPr/>
          <p:nvPr/>
        </p:nvSpPr>
        <p:spPr>
          <a:xfrm>
            <a:off x="6741387" y="3755687"/>
            <a:ext cx="10896465" cy="6204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39800" dist="50800" dir="54000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F5974C-0422-1C4E-8A69-3E27EE2A65AD}"/>
              </a:ext>
            </a:extLst>
          </p:cNvPr>
          <p:cNvGrpSpPr/>
          <p:nvPr/>
        </p:nvGrpSpPr>
        <p:grpSpPr>
          <a:xfrm>
            <a:off x="11372872" y="5005686"/>
            <a:ext cx="1633492" cy="1050468"/>
            <a:chOff x="-1728523" y="3946238"/>
            <a:chExt cx="6122923" cy="3937534"/>
          </a:xfrm>
          <a:solidFill>
            <a:schemeClr val="accent1"/>
          </a:solidFill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D54DEAD-CDE4-AD41-B142-A85FC6CC2485}"/>
                </a:ext>
              </a:extLst>
            </p:cNvPr>
            <p:cNvSpPr/>
            <p:nvPr/>
          </p:nvSpPr>
          <p:spPr>
            <a:xfrm>
              <a:off x="1467018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49AE370-986B-504B-9405-E8E0C2E0AA1F}"/>
                </a:ext>
              </a:extLst>
            </p:cNvPr>
            <p:cNvSpPr/>
            <p:nvPr/>
          </p:nvSpPr>
          <p:spPr>
            <a:xfrm>
              <a:off x="-123512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B52383D-5ABE-0847-B11D-AA8ADFEA3DEA}"/>
                </a:ext>
              </a:extLst>
            </p:cNvPr>
            <p:cNvSpPr/>
            <p:nvPr/>
          </p:nvSpPr>
          <p:spPr>
            <a:xfrm>
              <a:off x="-1728523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8B24E8-7163-434A-8A39-517DE2DD8AFF}"/>
              </a:ext>
            </a:extLst>
          </p:cNvPr>
          <p:cNvSpPr txBox="1"/>
          <p:nvPr/>
        </p:nvSpPr>
        <p:spPr>
          <a:xfrm>
            <a:off x="8310933" y="6047761"/>
            <a:ext cx="758092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spc="2000" dirty="0">
                <a:latin typeface="Courage Union" pitchFamily="2" charset="0"/>
                <a:cs typeface="Poppins" pitchFamily="2" charset="77"/>
              </a:rPr>
              <a:t>MACHINE</a:t>
            </a:r>
          </a:p>
          <a:p>
            <a:pPr algn="ctr"/>
            <a:r>
              <a:rPr lang="en-US" sz="10000" b="1" spc="2000" dirty="0">
                <a:latin typeface="Courage Union" pitchFamily="2" charset="0"/>
                <a:cs typeface="Poppins" pitchFamily="2" charset="77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417652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9EB1FD6-DB5D-584A-A185-96DD3599BAD6}"/>
              </a:ext>
            </a:extLst>
          </p:cNvPr>
          <p:cNvSpPr/>
          <p:nvPr/>
        </p:nvSpPr>
        <p:spPr>
          <a:xfrm>
            <a:off x="-2579298" y="-191263"/>
            <a:ext cx="24379238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07A22C5-B4B2-EB42-BEBA-DB266DCF2D73}"/>
              </a:ext>
            </a:extLst>
          </p:cNvPr>
          <p:cNvSpPr/>
          <p:nvPr/>
        </p:nvSpPr>
        <p:spPr>
          <a:xfrm>
            <a:off x="-3742101" y="-289112"/>
            <a:ext cx="13963779" cy="13761550"/>
          </a:xfrm>
          <a:custGeom>
            <a:avLst/>
            <a:gdLst>
              <a:gd name="connsiteX0" fmla="*/ 6268394 w 13963779"/>
              <a:gd name="connsiteY0" fmla="*/ 0 h 13761550"/>
              <a:gd name="connsiteX1" fmla="*/ 10001065 w 13963779"/>
              <a:gd name="connsiteY1" fmla="*/ 0 h 13761550"/>
              <a:gd name="connsiteX2" fmla="*/ 10231108 w 13963779"/>
              <a:gd name="connsiteY2" fmla="*/ 0 h 13761550"/>
              <a:gd name="connsiteX3" fmla="*/ 13963779 w 13963779"/>
              <a:gd name="connsiteY3" fmla="*/ 0 h 13761550"/>
              <a:gd name="connsiteX4" fmla="*/ 7695385 w 13963779"/>
              <a:gd name="connsiteY4" fmla="*/ 13761550 h 13761550"/>
              <a:gd name="connsiteX5" fmla="*/ 3962715 w 13963779"/>
              <a:gd name="connsiteY5" fmla="*/ 13761550 h 13761550"/>
              <a:gd name="connsiteX6" fmla="*/ 3732671 w 13963779"/>
              <a:gd name="connsiteY6" fmla="*/ 13761550 h 13761550"/>
              <a:gd name="connsiteX7" fmla="*/ 0 w 13963779"/>
              <a:gd name="connsiteY7" fmla="*/ 13761550 h 1376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63779" h="13761550">
                <a:moveTo>
                  <a:pt x="6268394" y="0"/>
                </a:moveTo>
                <a:lnTo>
                  <a:pt x="10001065" y="0"/>
                </a:lnTo>
                <a:lnTo>
                  <a:pt x="10231108" y="0"/>
                </a:lnTo>
                <a:lnTo>
                  <a:pt x="13963779" y="0"/>
                </a:lnTo>
                <a:lnTo>
                  <a:pt x="7695385" y="13761550"/>
                </a:lnTo>
                <a:lnTo>
                  <a:pt x="3962715" y="13761550"/>
                </a:lnTo>
                <a:lnTo>
                  <a:pt x="3732671" y="13761550"/>
                </a:lnTo>
                <a:lnTo>
                  <a:pt x="0" y="1376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D74DE2-62A3-BD9D-5EFB-33532317C0EE}"/>
              </a:ext>
            </a:extLst>
          </p:cNvPr>
          <p:cNvGrpSpPr/>
          <p:nvPr/>
        </p:nvGrpSpPr>
        <p:grpSpPr>
          <a:xfrm>
            <a:off x="5130395" y="3199177"/>
            <a:ext cx="16871939" cy="9785158"/>
            <a:chOff x="6014256" y="1994215"/>
            <a:chExt cx="18445317" cy="11329706"/>
          </a:xfrm>
        </p:grpSpPr>
        <p:sp>
          <p:nvSpPr>
            <p:cNvPr id="32" name="Freeform: Shape 5">
              <a:extLst>
                <a:ext uri="{FF2B5EF4-FFF2-40B4-BE49-F238E27FC236}">
                  <a16:creationId xmlns:a16="http://schemas.microsoft.com/office/drawing/2014/main" id="{6A56D7F8-CC23-9546-9B29-D7747213780B}"/>
                </a:ext>
              </a:extLst>
            </p:cNvPr>
            <p:cNvSpPr/>
            <p:nvPr userDrawn="1"/>
          </p:nvSpPr>
          <p:spPr>
            <a:xfrm>
              <a:off x="7730983" y="1994215"/>
              <a:ext cx="15012126" cy="10649756"/>
            </a:xfrm>
            <a:custGeom>
              <a:avLst/>
              <a:gdLst>
                <a:gd name="connsiteX0" fmla="*/ 197228 w 5953636"/>
                <a:gd name="connsiteY0" fmla="*/ 0 h 3876094"/>
                <a:gd name="connsiteX1" fmla="*/ 5756408 w 5953636"/>
                <a:gd name="connsiteY1" fmla="*/ 0 h 3876094"/>
                <a:gd name="connsiteX2" fmla="*/ 5953636 w 5953636"/>
                <a:gd name="connsiteY2" fmla="*/ 197228 h 3876094"/>
                <a:gd name="connsiteX3" fmla="*/ 5953636 w 5953636"/>
                <a:gd name="connsiteY3" fmla="*/ 3876094 h 3876094"/>
                <a:gd name="connsiteX4" fmla="*/ 0 w 5953636"/>
                <a:gd name="connsiteY4" fmla="*/ 3876094 h 3876094"/>
                <a:gd name="connsiteX5" fmla="*/ 0 w 5953636"/>
                <a:gd name="connsiteY5" fmla="*/ 197228 h 3876094"/>
                <a:gd name="connsiteX6" fmla="*/ 197228 w 5953636"/>
                <a:gd name="connsiteY6" fmla="*/ 0 h 387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3636" h="3876094">
                  <a:moveTo>
                    <a:pt x="197228" y="0"/>
                  </a:moveTo>
                  <a:lnTo>
                    <a:pt x="5756408" y="0"/>
                  </a:lnTo>
                  <a:cubicBezTo>
                    <a:pt x="5865334" y="0"/>
                    <a:pt x="5953636" y="88302"/>
                    <a:pt x="5953636" y="197228"/>
                  </a:cubicBezTo>
                  <a:lnTo>
                    <a:pt x="5953636" y="3876094"/>
                  </a:lnTo>
                  <a:lnTo>
                    <a:pt x="0" y="3876094"/>
                  </a:lnTo>
                  <a:lnTo>
                    <a:pt x="0" y="197228"/>
                  </a:lnTo>
                  <a:cubicBezTo>
                    <a:pt x="0" y="88302"/>
                    <a:pt x="88302" y="0"/>
                    <a:pt x="197228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/>
            </a:ln>
            <a:effectLst>
              <a:outerShdw blurRad="1270000" dist="2057400" dir="5400000" sx="83000" sy="83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60959" tIns="60959" rIns="60959" bIns="60959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defRPr sz="3600" spc="0">
                  <a:ln>
                    <a:noFill/>
                  </a:ln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 Regular"/>
                </a:defRPr>
              </a:pPr>
              <a:endParaRPr/>
            </a:p>
          </p:txBody>
        </p:sp>
        <p:sp>
          <p:nvSpPr>
            <p:cNvPr id="33" name="Freeform: Shape 13">
              <a:extLst>
                <a:ext uri="{FF2B5EF4-FFF2-40B4-BE49-F238E27FC236}">
                  <a16:creationId xmlns:a16="http://schemas.microsoft.com/office/drawing/2014/main" id="{6A7BD362-B09A-424E-85DE-10DC8C9DB4C6}"/>
                </a:ext>
              </a:extLst>
            </p:cNvPr>
            <p:cNvSpPr/>
            <p:nvPr userDrawn="1"/>
          </p:nvSpPr>
          <p:spPr>
            <a:xfrm>
              <a:off x="6014256" y="12643971"/>
              <a:ext cx="18445317" cy="679950"/>
            </a:xfrm>
            <a:custGeom>
              <a:avLst/>
              <a:gdLst>
                <a:gd name="connsiteX0" fmla="*/ 0 w 7315200"/>
                <a:gd name="connsiteY0" fmla="*/ 0 h 247475"/>
                <a:gd name="connsiteX1" fmla="*/ 7315200 w 7315200"/>
                <a:gd name="connsiteY1" fmla="*/ 0 h 247475"/>
                <a:gd name="connsiteX2" fmla="*/ 7315200 w 7315200"/>
                <a:gd name="connsiteY2" fmla="*/ 141416 h 247475"/>
                <a:gd name="connsiteX3" fmla="*/ 7296097 w 7315200"/>
                <a:gd name="connsiteY3" fmla="*/ 141416 h 247475"/>
                <a:gd name="connsiteX4" fmla="*/ 7189840 w 7315200"/>
                <a:gd name="connsiteY4" fmla="*/ 189330 h 247475"/>
                <a:gd name="connsiteX5" fmla="*/ 6902762 w 7315200"/>
                <a:gd name="connsiteY5" fmla="*/ 243006 h 247475"/>
                <a:gd name="connsiteX6" fmla="*/ 3687160 w 7315200"/>
                <a:gd name="connsiteY6" fmla="*/ 247377 h 247475"/>
                <a:gd name="connsiteX7" fmla="*/ 3687160 w 7315200"/>
                <a:gd name="connsiteY7" fmla="*/ 247475 h 247475"/>
                <a:gd name="connsiteX8" fmla="*/ 3650362 w 7315200"/>
                <a:gd name="connsiteY8" fmla="*/ 247426 h 247475"/>
                <a:gd name="connsiteX9" fmla="*/ 3613564 w 7315200"/>
                <a:gd name="connsiteY9" fmla="*/ 247475 h 247475"/>
                <a:gd name="connsiteX10" fmla="*/ 3613564 w 7315200"/>
                <a:gd name="connsiteY10" fmla="*/ 247377 h 247475"/>
                <a:gd name="connsiteX11" fmla="*/ 397961 w 7315200"/>
                <a:gd name="connsiteY11" fmla="*/ 243006 h 247475"/>
                <a:gd name="connsiteX12" fmla="*/ 110883 w 7315200"/>
                <a:gd name="connsiteY12" fmla="*/ 189330 h 247475"/>
                <a:gd name="connsiteX13" fmla="*/ 4626 w 7315200"/>
                <a:gd name="connsiteY13" fmla="*/ 141416 h 247475"/>
                <a:gd name="connsiteX14" fmla="*/ 0 w 7315200"/>
                <a:gd name="connsiteY14" fmla="*/ 141416 h 24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15200" h="247475">
                  <a:moveTo>
                    <a:pt x="0" y="0"/>
                  </a:moveTo>
                  <a:lnTo>
                    <a:pt x="7315200" y="0"/>
                  </a:lnTo>
                  <a:lnTo>
                    <a:pt x="7315200" y="141416"/>
                  </a:lnTo>
                  <a:lnTo>
                    <a:pt x="7296097" y="141416"/>
                  </a:lnTo>
                  <a:lnTo>
                    <a:pt x="7189840" y="189330"/>
                  </a:lnTo>
                  <a:cubicBezTo>
                    <a:pt x="7081519" y="228692"/>
                    <a:pt x="6972391" y="243139"/>
                    <a:pt x="6902762" y="243006"/>
                  </a:cubicBezTo>
                  <a:lnTo>
                    <a:pt x="3687160" y="247377"/>
                  </a:lnTo>
                  <a:lnTo>
                    <a:pt x="3687160" y="247475"/>
                  </a:lnTo>
                  <a:lnTo>
                    <a:pt x="3650362" y="247426"/>
                  </a:lnTo>
                  <a:lnTo>
                    <a:pt x="3613564" y="247475"/>
                  </a:lnTo>
                  <a:lnTo>
                    <a:pt x="3613564" y="247377"/>
                  </a:lnTo>
                  <a:lnTo>
                    <a:pt x="397961" y="243006"/>
                  </a:lnTo>
                  <a:cubicBezTo>
                    <a:pt x="328332" y="243139"/>
                    <a:pt x="219204" y="228692"/>
                    <a:pt x="110883" y="189330"/>
                  </a:cubicBezTo>
                  <a:lnTo>
                    <a:pt x="4626" y="141416"/>
                  </a:lnTo>
                  <a:lnTo>
                    <a:pt x="0" y="14141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33000">
                  <a:schemeClr val="bg1"/>
                </a:gs>
              </a:gsLst>
              <a:lin ang="16200000" scaled="0"/>
            </a:gradFill>
            <a:ln w="12700">
              <a:noFill/>
              <a:miter/>
            </a:ln>
            <a:effectLst>
              <a:outerShdw blurRad="584200" dist="393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60959" tIns="60959" rIns="60959" bIns="60959" anchor="ctr">
              <a:noAutofit/>
            </a:bodyPr>
            <a:lstStyle/>
            <a:p>
              <a:pPr>
                <a:lnSpc>
                  <a:spcPct val="100000"/>
                </a:lnSpc>
                <a:defRPr sz="2400" spc="0">
                  <a:ln>
                    <a:noFill/>
                  </a:ln>
                  <a:latin typeface="+mn-lt"/>
                  <a:ea typeface="+mn-ea"/>
                  <a:cs typeface="+mn-cs"/>
                  <a:sym typeface="Montserrat Regular"/>
                </a:defRPr>
              </a:pPr>
              <a:endParaRPr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EC110713-1B73-E148-8A54-6BD18AE03947}"/>
                </a:ext>
              </a:extLst>
            </p:cNvPr>
            <p:cNvSpPr/>
            <p:nvPr userDrawn="1"/>
          </p:nvSpPr>
          <p:spPr>
            <a:xfrm>
              <a:off x="13950238" y="12643971"/>
              <a:ext cx="2573355" cy="25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600" extrusionOk="0">
                  <a:moveTo>
                    <a:pt x="0" y="0"/>
                  </a:moveTo>
                  <a:cubicBezTo>
                    <a:pt x="-12" y="13781"/>
                    <a:pt x="1189" y="21236"/>
                    <a:pt x="2053" y="21600"/>
                  </a:cubicBezTo>
                  <a:lnTo>
                    <a:pt x="10788" y="21600"/>
                  </a:lnTo>
                  <a:lnTo>
                    <a:pt x="19523" y="21600"/>
                  </a:lnTo>
                  <a:cubicBezTo>
                    <a:pt x="20387" y="21236"/>
                    <a:pt x="21588" y="13781"/>
                    <a:pt x="21576" y="0"/>
                  </a:cubicBezTo>
                  <a:lnTo>
                    <a:pt x="10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  <a:miter/>
            </a:ln>
          </p:spPr>
          <p:txBody>
            <a:bodyPr lIns="60959" tIns="60959" rIns="60959" bIns="60959" anchor="ctr"/>
            <a:lstStyle/>
            <a:p>
              <a:pPr>
                <a:lnSpc>
                  <a:spcPct val="100000"/>
                </a:lnSpc>
                <a:defRPr sz="2400" spc="0">
                  <a:ln>
                    <a:noFill/>
                  </a:ln>
                  <a:latin typeface="+mn-lt"/>
                  <a:ea typeface="+mn-ea"/>
                  <a:cs typeface="+mn-cs"/>
                  <a:sym typeface="Montserrat Regular"/>
                </a:defRPr>
              </a:pPr>
              <a:endParaRPr/>
            </a:p>
          </p:txBody>
        </p:sp>
      </p:grpSp>
      <p:sp>
        <p:nvSpPr>
          <p:cNvPr id="4" name="Freeform 3">
            <a:extLst>
              <a:ext uri="{FF2B5EF4-FFF2-40B4-BE49-F238E27FC236}">
                <a16:creationId xmlns:a16="http://schemas.microsoft.com/office/drawing/2014/main" id="{FDB4B0D8-4586-3F4B-B9C2-87CED4BBDBEC}"/>
              </a:ext>
            </a:extLst>
          </p:cNvPr>
          <p:cNvSpPr/>
          <p:nvPr/>
        </p:nvSpPr>
        <p:spPr>
          <a:xfrm>
            <a:off x="1449409" y="3199177"/>
            <a:ext cx="800865" cy="1077219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3168D-48AB-6941-962C-0F6A4432EE5D}"/>
              </a:ext>
            </a:extLst>
          </p:cNvPr>
          <p:cNvSpPr txBox="1"/>
          <p:nvPr/>
        </p:nvSpPr>
        <p:spPr>
          <a:xfrm>
            <a:off x="1794790" y="3737787"/>
            <a:ext cx="4373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Poppins" pitchFamily="2" charset="77"/>
                <a:cs typeface="Poppins" pitchFamily="2" charset="77"/>
              </a:rPr>
              <a:t>SUPERVISED</a:t>
            </a:r>
            <a:br>
              <a:rPr lang="en-US" sz="5400" b="1" dirty="0">
                <a:latin typeface="Poppins" pitchFamily="2" charset="77"/>
                <a:cs typeface="Poppins" pitchFamily="2" charset="77"/>
              </a:rPr>
            </a:br>
            <a:r>
              <a:rPr lang="en-US" sz="5400" b="1" dirty="0">
                <a:latin typeface="Poppins" pitchFamily="2" charset="77"/>
                <a:cs typeface="Poppins" pitchFamily="2" charset="77"/>
              </a:rPr>
              <a:t>MACHINE</a:t>
            </a:r>
            <a:br>
              <a:rPr lang="en-US" sz="5400" b="1" dirty="0">
                <a:latin typeface="Poppins" pitchFamily="2" charset="77"/>
                <a:cs typeface="Poppins" pitchFamily="2" charset="77"/>
              </a:rPr>
            </a:br>
            <a:r>
              <a:rPr lang="en-US" sz="5400" b="1" dirty="0">
                <a:latin typeface="Poppins" pitchFamily="2" charset="77"/>
                <a:cs typeface="Poppins" pitchFamily="2" charset="77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8E290-E0A8-304E-8918-816614CACDE9}"/>
              </a:ext>
            </a:extLst>
          </p:cNvPr>
          <p:cNvSpPr txBox="1"/>
          <p:nvPr/>
        </p:nvSpPr>
        <p:spPr>
          <a:xfrm>
            <a:off x="1799971" y="34174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E7F56-3C92-B24D-ABCA-241CAC8DE507}"/>
              </a:ext>
            </a:extLst>
          </p:cNvPr>
          <p:cNvSpPr/>
          <p:nvPr/>
        </p:nvSpPr>
        <p:spPr>
          <a:xfrm>
            <a:off x="23251724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B7D47-604F-714F-AB25-FDC1AA0C5E65}"/>
              </a:ext>
            </a:extLst>
          </p:cNvPr>
          <p:cNvSpPr txBox="1"/>
          <p:nvPr/>
        </p:nvSpPr>
        <p:spPr>
          <a:xfrm rot="5400000">
            <a:off x="23587164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7E4DE6-2A49-234B-B2D3-18E319504AF9}"/>
              </a:ext>
            </a:extLst>
          </p:cNvPr>
          <p:cNvCxnSpPr>
            <a:cxnSpLocks/>
          </p:cNvCxnSpPr>
          <p:nvPr/>
        </p:nvCxnSpPr>
        <p:spPr>
          <a:xfrm>
            <a:off x="23820561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D0F7F1-920A-B747-A326-48E81EAE4BC4}"/>
              </a:ext>
            </a:extLst>
          </p:cNvPr>
          <p:cNvSpPr txBox="1"/>
          <p:nvPr/>
        </p:nvSpPr>
        <p:spPr>
          <a:xfrm rot="5400000">
            <a:off x="23587164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B5EF7-B1F4-084B-BC71-806A45AAD72A}"/>
              </a:ext>
            </a:extLst>
          </p:cNvPr>
          <p:cNvSpPr txBox="1"/>
          <p:nvPr/>
        </p:nvSpPr>
        <p:spPr>
          <a:xfrm rot="5400000">
            <a:off x="23056570" y="2604318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@BISTRO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503C4A-79AD-154C-B744-C50061E1F741}"/>
              </a:ext>
            </a:extLst>
          </p:cNvPr>
          <p:cNvGrpSpPr/>
          <p:nvPr/>
        </p:nvGrpSpPr>
        <p:grpSpPr>
          <a:xfrm>
            <a:off x="23251724" y="0"/>
            <a:ext cx="1127514" cy="1127514"/>
            <a:chOff x="0" y="0"/>
            <a:chExt cx="1981200" cy="1981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6F3F70-0CEC-584A-9960-B43C62E06884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C09520-D5CC-504B-9A0F-26F27297A679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D0D6F2E-5636-894A-9646-0AEFAF40C793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BCB2E1-8091-4D4F-B8DE-D960DDC2CD77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A4C9408-6421-1A4F-BD9B-A9816F7BD2CA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" name="Picture Placeholder 2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F072528-73E0-CEAE-FA22-DA713E73C0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423" b="423"/>
          <a:stretch>
            <a:fillRect/>
          </a:stretch>
        </p:blipFill>
        <p:spPr>
          <a:xfrm>
            <a:off x="7262813" y="3860800"/>
            <a:ext cx="12423775" cy="8486775"/>
          </a:xfrm>
        </p:spPr>
      </p:pic>
    </p:spTree>
    <p:extLst>
      <p:ext uri="{BB962C8B-B14F-4D97-AF65-F5344CB8AC3E}">
        <p14:creationId xmlns:p14="http://schemas.microsoft.com/office/powerpoint/2010/main" val="114632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670BE5-20A7-634B-9A69-9C25EA59C822}"/>
              </a:ext>
            </a:extLst>
          </p:cNvPr>
          <p:cNvSpPr/>
          <p:nvPr/>
        </p:nvSpPr>
        <p:spPr>
          <a:xfrm>
            <a:off x="6731000" y="1131276"/>
            <a:ext cx="3514969" cy="1865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58B4DD-2F25-304C-BE9F-D09DC013F62E}"/>
              </a:ext>
            </a:extLst>
          </p:cNvPr>
          <p:cNvGrpSpPr/>
          <p:nvPr/>
        </p:nvGrpSpPr>
        <p:grpSpPr>
          <a:xfrm>
            <a:off x="7798747" y="1620681"/>
            <a:ext cx="1379474" cy="887114"/>
            <a:chOff x="-1728523" y="3946238"/>
            <a:chExt cx="6122923" cy="3937534"/>
          </a:xfrm>
          <a:solidFill>
            <a:schemeClr val="accent2"/>
          </a:solidFill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0AA3AA1-1EDE-F340-8C1D-5DE63B2D0B48}"/>
                </a:ext>
              </a:extLst>
            </p:cNvPr>
            <p:cNvSpPr/>
            <p:nvPr/>
          </p:nvSpPr>
          <p:spPr>
            <a:xfrm>
              <a:off x="1467018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DEA4BAC-F7B4-B147-AAA6-731B9D75C981}"/>
                </a:ext>
              </a:extLst>
            </p:cNvPr>
            <p:cNvSpPr/>
            <p:nvPr/>
          </p:nvSpPr>
          <p:spPr>
            <a:xfrm>
              <a:off x="-123512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838B3FD-2719-FD4C-BAC6-ADC9724A4B10}"/>
                </a:ext>
              </a:extLst>
            </p:cNvPr>
            <p:cNvSpPr/>
            <p:nvPr/>
          </p:nvSpPr>
          <p:spPr>
            <a:xfrm>
              <a:off x="-1728523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46EE97A-6CB8-CF49-94D8-A1B84D3F4356}"/>
              </a:ext>
            </a:extLst>
          </p:cNvPr>
          <p:cNvSpPr/>
          <p:nvPr/>
        </p:nvSpPr>
        <p:spPr>
          <a:xfrm>
            <a:off x="23251724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E11BD-4E69-8947-A7DC-52FE592A73A2}"/>
              </a:ext>
            </a:extLst>
          </p:cNvPr>
          <p:cNvSpPr txBox="1"/>
          <p:nvPr/>
        </p:nvSpPr>
        <p:spPr>
          <a:xfrm rot="5400000">
            <a:off x="23587164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7A8749-ECEB-2148-BC75-EB4FEB3330C1}"/>
              </a:ext>
            </a:extLst>
          </p:cNvPr>
          <p:cNvCxnSpPr>
            <a:cxnSpLocks/>
          </p:cNvCxnSpPr>
          <p:nvPr/>
        </p:nvCxnSpPr>
        <p:spPr>
          <a:xfrm>
            <a:off x="23820561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1A101C-B43C-7B49-A47F-9352CE7400BB}"/>
              </a:ext>
            </a:extLst>
          </p:cNvPr>
          <p:cNvSpPr txBox="1"/>
          <p:nvPr/>
        </p:nvSpPr>
        <p:spPr>
          <a:xfrm rot="5400000">
            <a:off x="23587164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A97174-922F-D64A-9AFC-1D0BF7835BB4}"/>
              </a:ext>
            </a:extLst>
          </p:cNvPr>
          <p:cNvGrpSpPr/>
          <p:nvPr/>
        </p:nvGrpSpPr>
        <p:grpSpPr>
          <a:xfrm>
            <a:off x="23251724" y="0"/>
            <a:ext cx="1127514" cy="1127514"/>
            <a:chOff x="0" y="0"/>
            <a:chExt cx="1981200" cy="1981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0C4762-4867-9C41-A771-C76B63832CAF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48BDB9-16D3-6D43-8A4A-1093FD3E3B18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EB7431C-5588-BD48-B8E1-297971C5270E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ECFC124-3D7F-9145-8A21-36C6C6AF3891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8389155-16E4-974D-9FCE-08110018FB5A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A27B52D-3287-584D-A010-6D06E20A3038}"/>
              </a:ext>
            </a:extLst>
          </p:cNvPr>
          <p:cNvSpPr/>
          <p:nvPr/>
        </p:nvSpPr>
        <p:spPr>
          <a:xfrm>
            <a:off x="12415438" y="2507795"/>
            <a:ext cx="800865" cy="1077219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376C8-8EBD-8144-82A7-1F429FF23C00}"/>
              </a:ext>
            </a:extLst>
          </p:cNvPr>
          <p:cNvSpPr txBox="1"/>
          <p:nvPr/>
        </p:nvSpPr>
        <p:spPr>
          <a:xfrm>
            <a:off x="12663938" y="2693987"/>
            <a:ext cx="66960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pc="2000" dirty="0">
                <a:latin typeface="Courage Union" pitchFamily="2" charset="0"/>
                <a:cs typeface="Poppins" pitchFamily="2" charset="77"/>
              </a:rPr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3D394-E20F-BA4B-9FA0-BFA6D5668F46}"/>
              </a:ext>
            </a:extLst>
          </p:cNvPr>
          <p:cNvSpPr txBox="1"/>
          <p:nvPr/>
        </p:nvSpPr>
        <p:spPr>
          <a:xfrm>
            <a:off x="12685607" y="2507795"/>
            <a:ext cx="379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600" dirty="0"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MACHINE LEARNING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A67A4AD-0E14-C143-9C89-3E04465FE191}"/>
              </a:ext>
            </a:extLst>
          </p:cNvPr>
          <p:cNvCxnSpPr/>
          <p:nvPr/>
        </p:nvCxnSpPr>
        <p:spPr>
          <a:xfrm>
            <a:off x="721213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D7A6FFC-0D1F-B619-EA25-A2194C90CB1B}"/>
              </a:ext>
            </a:extLst>
          </p:cNvPr>
          <p:cNvGrpSpPr/>
          <p:nvPr/>
        </p:nvGrpSpPr>
        <p:grpSpPr>
          <a:xfrm>
            <a:off x="12489182" y="9521808"/>
            <a:ext cx="8310915" cy="1002284"/>
            <a:chOff x="12758589" y="9538816"/>
            <a:chExt cx="8310915" cy="100228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69C357F-9ABA-A6A1-6E35-5EFDFD9A291E}"/>
                </a:ext>
              </a:extLst>
            </p:cNvPr>
            <p:cNvSpPr txBox="1"/>
            <p:nvPr/>
          </p:nvSpPr>
          <p:spPr>
            <a:xfrm>
              <a:off x="12758589" y="9538816"/>
              <a:ext cx="2017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ACCURACY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924BB2-57F4-148C-F7B7-DBDB5D82ADBB}"/>
                </a:ext>
              </a:extLst>
            </p:cNvPr>
            <p:cNvGrpSpPr/>
            <p:nvPr/>
          </p:nvGrpSpPr>
          <p:grpSpPr>
            <a:xfrm>
              <a:off x="12888852" y="10398199"/>
              <a:ext cx="8180652" cy="142901"/>
              <a:chOff x="12815870" y="7310615"/>
              <a:chExt cx="8180652" cy="142901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5045FF0-7FDA-E158-5060-E13502B9C241}"/>
                  </a:ext>
                </a:extLst>
              </p:cNvPr>
              <p:cNvGrpSpPr/>
              <p:nvPr/>
            </p:nvGrpSpPr>
            <p:grpSpPr>
              <a:xfrm>
                <a:off x="12815870" y="7310615"/>
                <a:ext cx="6529292" cy="142901"/>
                <a:chOff x="12815870" y="7068127"/>
                <a:chExt cx="8260681" cy="142901"/>
              </a:xfrm>
            </p:grpSpPr>
            <p:sp>
              <p:nvSpPr>
                <p:cNvPr id="85" name="Parallelogram 84">
                  <a:extLst>
                    <a:ext uri="{FF2B5EF4-FFF2-40B4-BE49-F238E27FC236}">
                      <a16:creationId xmlns:a16="http://schemas.microsoft.com/office/drawing/2014/main" id="{0951E01F-C1DB-C8D0-AE66-57F843F4431D}"/>
                    </a:ext>
                  </a:extLst>
                </p:cNvPr>
                <p:cNvSpPr/>
                <p:nvPr/>
              </p:nvSpPr>
              <p:spPr>
                <a:xfrm>
                  <a:off x="12815870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Parallelogram 85">
                  <a:extLst>
                    <a:ext uri="{FF2B5EF4-FFF2-40B4-BE49-F238E27FC236}">
                      <a16:creationId xmlns:a16="http://schemas.microsoft.com/office/drawing/2014/main" id="{1B06B919-F9A0-8B78-E670-6EEAD1DB8009}"/>
                    </a:ext>
                  </a:extLst>
                </p:cNvPr>
                <p:cNvSpPr/>
                <p:nvPr/>
              </p:nvSpPr>
              <p:spPr>
                <a:xfrm>
                  <a:off x="13860719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Parallelogram 86">
                  <a:extLst>
                    <a:ext uri="{FF2B5EF4-FFF2-40B4-BE49-F238E27FC236}">
                      <a16:creationId xmlns:a16="http://schemas.microsoft.com/office/drawing/2014/main" id="{7002243D-ACCA-836A-6A65-F60F4F5FBD65}"/>
                    </a:ext>
                  </a:extLst>
                </p:cNvPr>
                <p:cNvSpPr/>
                <p:nvPr/>
              </p:nvSpPr>
              <p:spPr>
                <a:xfrm>
                  <a:off x="14905568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Parallelogram 87">
                  <a:extLst>
                    <a:ext uri="{FF2B5EF4-FFF2-40B4-BE49-F238E27FC236}">
                      <a16:creationId xmlns:a16="http://schemas.microsoft.com/office/drawing/2014/main" id="{0011CC6B-984B-BC6E-BD03-BA87E9305DED}"/>
                    </a:ext>
                  </a:extLst>
                </p:cNvPr>
                <p:cNvSpPr/>
                <p:nvPr/>
              </p:nvSpPr>
              <p:spPr>
                <a:xfrm>
                  <a:off x="15944099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Parallelogram 88">
                  <a:extLst>
                    <a:ext uri="{FF2B5EF4-FFF2-40B4-BE49-F238E27FC236}">
                      <a16:creationId xmlns:a16="http://schemas.microsoft.com/office/drawing/2014/main" id="{5A7091B4-0B3B-59D4-9142-0298A04DBCD4}"/>
                    </a:ext>
                  </a:extLst>
                </p:cNvPr>
                <p:cNvSpPr/>
                <p:nvPr/>
              </p:nvSpPr>
              <p:spPr>
                <a:xfrm>
                  <a:off x="16988948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Parallelogram 89">
                  <a:extLst>
                    <a:ext uri="{FF2B5EF4-FFF2-40B4-BE49-F238E27FC236}">
                      <a16:creationId xmlns:a16="http://schemas.microsoft.com/office/drawing/2014/main" id="{E728B182-F73D-2525-06E1-D57654F5EB78}"/>
                    </a:ext>
                  </a:extLst>
                </p:cNvPr>
                <p:cNvSpPr/>
                <p:nvPr/>
              </p:nvSpPr>
              <p:spPr>
                <a:xfrm>
                  <a:off x="18033797" y="7068127"/>
                  <a:ext cx="959374" cy="142901"/>
                </a:xfrm>
                <a:prstGeom prst="parallelogram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Parallelogram 90">
                  <a:extLst>
                    <a:ext uri="{FF2B5EF4-FFF2-40B4-BE49-F238E27FC236}">
                      <a16:creationId xmlns:a16="http://schemas.microsoft.com/office/drawing/2014/main" id="{E053FC56-61A9-0CEA-24E9-53921197C552}"/>
                    </a:ext>
                  </a:extLst>
                </p:cNvPr>
                <p:cNvSpPr/>
                <p:nvPr/>
              </p:nvSpPr>
              <p:spPr>
                <a:xfrm>
                  <a:off x="19078646" y="7068127"/>
                  <a:ext cx="959374" cy="14290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Parallelogram 91">
                  <a:extLst>
                    <a:ext uri="{FF2B5EF4-FFF2-40B4-BE49-F238E27FC236}">
                      <a16:creationId xmlns:a16="http://schemas.microsoft.com/office/drawing/2014/main" id="{727A9F39-1A05-EC25-9582-6D886E9B9EDF}"/>
                    </a:ext>
                  </a:extLst>
                </p:cNvPr>
                <p:cNvSpPr/>
                <p:nvPr/>
              </p:nvSpPr>
              <p:spPr>
                <a:xfrm>
                  <a:off x="20117177" y="7068127"/>
                  <a:ext cx="959374" cy="14290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6A7ADD2-0E47-9498-C6F4-47EDB85295DD}"/>
                  </a:ext>
                </a:extLst>
              </p:cNvPr>
              <p:cNvGrpSpPr/>
              <p:nvPr/>
            </p:nvGrpSpPr>
            <p:grpSpPr>
              <a:xfrm>
                <a:off x="19407728" y="7310615"/>
                <a:ext cx="1588794" cy="142901"/>
                <a:chOff x="19407728" y="7310615"/>
                <a:chExt cx="1588794" cy="142901"/>
              </a:xfrm>
            </p:grpSpPr>
            <p:sp>
              <p:nvSpPr>
                <p:cNvPr id="83" name="Parallelogram 82">
                  <a:extLst>
                    <a:ext uri="{FF2B5EF4-FFF2-40B4-BE49-F238E27FC236}">
                      <a16:creationId xmlns:a16="http://schemas.microsoft.com/office/drawing/2014/main" id="{0CBC479A-5814-251C-7380-72D9271B8A24}"/>
                    </a:ext>
                  </a:extLst>
                </p:cNvPr>
                <p:cNvSpPr/>
                <p:nvPr/>
              </p:nvSpPr>
              <p:spPr>
                <a:xfrm>
                  <a:off x="19407728" y="7310615"/>
                  <a:ext cx="758295" cy="14290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Parallelogram 83">
                  <a:extLst>
                    <a:ext uri="{FF2B5EF4-FFF2-40B4-BE49-F238E27FC236}">
                      <a16:creationId xmlns:a16="http://schemas.microsoft.com/office/drawing/2014/main" id="{04F5F32A-BF94-2103-B9B1-4B7A92527324}"/>
                    </a:ext>
                  </a:extLst>
                </p:cNvPr>
                <p:cNvSpPr/>
                <p:nvPr/>
              </p:nvSpPr>
              <p:spPr>
                <a:xfrm>
                  <a:off x="20238227" y="7310615"/>
                  <a:ext cx="758295" cy="14290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CD75482-8CCF-D0A6-75E4-F2797DA33FB4}"/>
              </a:ext>
            </a:extLst>
          </p:cNvPr>
          <p:cNvGrpSpPr/>
          <p:nvPr/>
        </p:nvGrpSpPr>
        <p:grpSpPr>
          <a:xfrm>
            <a:off x="12446867" y="6478119"/>
            <a:ext cx="8458598" cy="1002284"/>
            <a:chOff x="12690038" y="8077880"/>
            <a:chExt cx="8458598" cy="100228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80468AC-D9CF-38AC-CB1A-8020F1085954}"/>
                </a:ext>
              </a:extLst>
            </p:cNvPr>
            <p:cNvSpPr txBox="1"/>
            <p:nvPr/>
          </p:nvSpPr>
          <p:spPr>
            <a:xfrm>
              <a:off x="12690038" y="8077880"/>
              <a:ext cx="1055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LOSS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79A7861-BB33-309C-00FD-9CFE8B05E3D1}"/>
                </a:ext>
              </a:extLst>
            </p:cNvPr>
            <p:cNvGrpSpPr/>
            <p:nvPr/>
          </p:nvGrpSpPr>
          <p:grpSpPr>
            <a:xfrm>
              <a:off x="12967984" y="8937263"/>
              <a:ext cx="8180652" cy="142901"/>
              <a:chOff x="12815870" y="7310615"/>
              <a:chExt cx="8180652" cy="14290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4E44F90-4152-51B1-7F22-0C1EADC63274}"/>
                  </a:ext>
                </a:extLst>
              </p:cNvPr>
              <p:cNvGrpSpPr/>
              <p:nvPr/>
            </p:nvGrpSpPr>
            <p:grpSpPr>
              <a:xfrm>
                <a:off x="12815870" y="7310615"/>
                <a:ext cx="6529292" cy="142901"/>
                <a:chOff x="12815870" y="7068127"/>
                <a:chExt cx="8260681" cy="142901"/>
              </a:xfrm>
            </p:grpSpPr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725D22D1-7CDB-C066-DF06-0BC14638A6DE}"/>
                    </a:ext>
                  </a:extLst>
                </p:cNvPr>
                <p:cNvSpPr/>
                <p:nvPr/>
              </p:nvSpPr>
              <p:spPr>
                <a:xfrm>
                  <a:off x="12815870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22248D52-E1DD-679F-FBA0-B8DD0A18697F}"/>
                    </a:ext>
                  </a:extLst>
                </p:cNvPr>
                <p:cNvSpPr/>
                <p:nvPr/>
              </p:nvSpPr>
              <p:spPr>
                <a:xfrm>
                  <a:off x="13860719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Parallelogram 99">
                  <a:extLst>
                    <a:ext uri="{FF2B5EF4-FFF2-40B4-BE49-F238E27FC236}">
                      <a16:creationId xmlns:a16="http://schemas.microsoft.com/office/drawing/2014/main" id="{E5252CF7-E3CA-9B77-AD9C-38CCF0A51017}"/>
                    </a:ext>
                  </a:extLst>
                </p:cNvPr>
                <p:cNvSpPr/>
                <p:nvPr/>
              </p:nvSpPr>
              <p:spPr>
                <a:xfrm>
                  <a:off x="14905568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Parallelogram 100">
                  <a:extLst>
                    <a:ext uri="{FF2B5EF4-FFF2-40B4-BE49-F238E27FC236}">
                      <a16:creationId xmlns:a16="http://schemas.microsoft.com/office/drawing/2014/main" id="{9B9D879D-7A8F-383C-31A1-A6A9BC36B4F9}"/>
                    </a:ext>
                  </a:extLst>
                </p:cNvPr>
                <p:cNvSpPr/>
                <p:nvPr/>
              </p:nvSpPr>
              <p:spPr>
                <a:xfrm>
                  <a:off x="15944099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Parallelogram 101">
                  <a:extLst>
                    <a:ext uri="{FF2B5EF4-FFF2-40B4-BE49-F238E27FC236}">
                      <a16:creationId xmlns:a16="http://schemas.microsoft.com/office/drawing/2014/main" id="{0FDC0597-FDD5-26EF-EF58-82E0D2DA33EB}"/>
                    </a:ext>
                  </a:extLst>
                </p:cNvPr>
                <p:cNvSpPr/>
                <p:nvPr/>
              </p:nvSpPr>
              <p:spPr>
                <a:xfrm>
                  <a:off x="16988948" y="7068127"/>
                  <a:ext cx="959374" cy="14290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Parallelogram 102">
                  <a:extLst>
                    <a:ext uri="{FF2B5EF4-FFF2-40B4-BE49-F238E27FC236}">
                      <a16:creationId xmlns:a16="http://schemas.microsoft.com/office/drawing/2014/main" id="{AB05FA80-45E8-461C-14D5-AAD4F20480EE}"/>
                    </a:ext>
                  </a:extLst>
                </p:cNvPr>
                <p:cNvSpPr/>
                <p:nvPr/>
              </p:nvSpPr>
              <p:spPr>
                <a:xfrm>
                  <a:off x="18033797" y="7068127"/>
                  <a:ext cx="959374" cy="142901"/>
                </a:xfrm>
                <a:prstGeom prst="parallelogram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Parallelogram 103">
                  <a:extLst>
                    <a:ext uri="{FF2B5EF4-FFF2-40B4-BE49-F238E27FC236}">
                      <a16:creationId xmlns:a16="http://schemas.microsoft.com/office/drawing/2014/main" id="{19ED12C8-7CF4-3758-B248-D64428A03CE9}"/>
                    </a:ext>
                  </a:extLst>
                </p:cNvPr>
                <p:cNvSpPr/>
                <p:nvPr/>
              </p:nvSpPr>
              <p:spPr>
                <a:xfrm>
                  <a:off x="19078646" y="7068127"/>
                  <a:ext cx="959374" cy="14290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Parallelogram 104">
                  <a:extLst>
                    <a:ext uri="{FF2B5EF4-FFF2-40B4-BE49-F238E27FC236}">
                      <a16:creationId xmlns:a16="http://schemas.microsoft.com/office/drawing/2014/main" id="{D164AF23-C6DE-80BB-B291-402B540622A7}"/>
                    </a:ext>
                  </a:extLst>
                </p:cNvPr>
                <p:cNvSpPr/>
                <p:nvPr/>
              </p:nvSpPr>
              <p:spPr>
                <a:xfrm>
                  <a:off x="20117177" y="7068127"/>
                  <a:ext cx="959374" cy="14290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5BF7964-C2EA-44BC-B381-938152B1DA65}"/>
                  </a:ext>
                </a:extLst>
              </p:cNvPr>
              <p:cNvGrpSpPr/>
              <p:nvPr/>
            </p:nvGrpSpPr>
            <p:grpSpPr>
              <a:xfrm>
                <a:off x="19407728" y="7310615"/>
                <a:ext cx="1588794" cy="142901"/>
                <a:chOff x="19407728" y="7310615"/>
                <a:chExt cx="1588794" cy="142901"/>
              </a:xfrm>
            </p:grpSpPr>
            <p:sp>
              <p:nvSpPr>
                <p:cNvPr id="96" name="Parallelogram 95">
                  <a:extLst>
                    <a:ext uri="{FF2B5EF4-FFF2-40B4-BE49-F238E27FC236}">
                      <a16:creationId xmlns:a16="http://schemas.microsoft.com/office/drawing/2014/main" id="{6DAFE636-EBAD-1DFE-3970-22B080423C95}"/>
                    </a:ext>
                  </a:extLst>
                </p:cNvPr>
                <p:cNvSpPr/>
                <p:nvPr/>
              </p:nvSpPr>
              <p:spPr>
                <a:xfrm>
                  <a:off x="19407728" y="7310615"/>
                  <a:ext cx="758295" cy="14290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Parallelogram 96">
                  <a:extLst>
                    <a:ext uri="{FF2B5EF4-FFF2-40B4-BE49-F238E27FC236}">
                      <a16:creationId xmlns:a16="http://schemas.microsoft.com/office/drawing/2014/main" id="{86CD2464-2A95-FA5F-2375-26D900E6539D}"/>
                    </a:ext>
                  </a:extLst>
                </p:cNvPr>
                <p:cNvSpPr/>
                <p:nvPr/>
              </p:nvSpPr>
              <p:spPr>
                <a:xfrm>
                  <a:off x="20238227" y="7310615"/>
                  <a:ext cx="758295" cy="14290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11" name="Picture Placeholder 110" descr="A football player holding a helmet&#10;&#10;Description automatically generated">
            <a:extLst>
              <a:ext uri="{FF2B5EF4-FFF2-40B4-BE49-F238E27FC236}">
                <a16:creationId xmlns:a16="http://schemas.microsoft.com/office/drawing/2014/main" id="{D578AC69-BB2E-4A9B-A901-8998F835E91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4237" r="24237"/>
          <a:stretch>
            <a:fillRect/>
          </a:stretch>
        </p:blipFill>
        <p:spPr/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FBF9267-14EB-C33C-969F-114BE63FE049}"/>
              </a:ext>
            </a:extLst>
          </p:cNvPr>
          <p:cNvSpPr txBox="1"/>
          <p:nvPr/>
        </p:nvSpPr>
        <p:spPr>
          <a:xfrm>
            <a:off x="16703944" y="6117995"/>
            <a:ext cx="5608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ourage Union" pitchFamily="2" charset="0"/>
              </a:rPr>
              <a:t>64.9%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B68F9E3-778D-C50C-D123-E4858056BD8B}"/>
              </a:ext>
            </a:extLst>
          </p:cNvPr>
          <p:cNvSpPr txBox="1"/>
          <p:nvPr/>
        </p:nvSpPr>
        <p:spPr>
          <a:xfrm>
            <a:off x="16849094" y="9121305"/>
            <a:ext cx="5608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ourage Union" pitchFamily="2" charset="0"/>
              </a:rPr>
              <a:t>61.1%</a:t>
            </a:r>
          </a:p>
        </p:txBody>
      </p:sp>
    </p:spTree>
    <p:extLst>
      <p:ext uri="{BB962C8B-B14F-4D97-AF65-F5344CB8AC3E}">
        <p14:creationId xmlns:p14="http://schemas.microsoft.com/office/powerpoint/2010/main" val="83587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Whataburger® on X: &quot;also Andy Reid you are welcome at Whataburger any time.  ring is optional&quot; / X">
            <a:extLst>
              <a:ext uri="{FF2B5EF4-FFF2-40B4-BE49-F238E27FC236}">
                <a16:creationId xmlns:a16="http://schemas.microsoft.com/office/drawing/2014/main" id="{0E77D320-8FAB-E7BE-3171-1A3F06DCC54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" t="811" b="12843"/>
          <a:stretch/>
        </p:blipFill>
        <p:spPr bwMode="auto">
          <a:xfrm>
            <a:off x="1" y="0"/>
            <a:ext cx="19447176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B80C3374-A97E-D34C-947C-2C38BB146B39}"/>
              </a:ext>
            </a:extLst>
          </p:cNvPr>
          <p:cNvSpPr>
            <a:spLocks noChangeAspect="1"/>
          </p:cNvSpPr>
          <p:nvPr/>
        </p:nvSpPr>
        <p:spPr>
          <a:xfrm>
            <a:off x="10007600" y="0"/>
            <a:ext cx="14371638" cy="13716000"/>
          </a:xfrm>
          <a:custGeom>
            <a:avLst/>
            <a:gdLst>
              <a:gd name="connsiteX0" fmla="*/ 6247636 w 13419246"/>
              <a:gd name="connsiteY0" fmla="*/ 0 h 13716000"/>
              <a:gd name="connsiteX1" fmla="*/ 13419246 w 13419246"/>
              <a:gd name="connsiteY1" fmla="*/ 0 h 13716000"/>
              <a:gd name="connsiteX2" fmla="*/ 13419246 w 13419246"/>
              <a:gd name="connsiteY2" fmla="*/ 13716000 h 13716000"/>
              <a:gd name="connsiteX3" fmla="*/ 0 w 13419246"/>
              <a:gd name="connsiteY3" fmla="*/ 13716000 h 13716000"/>
              <a:gd name="connsiteX4" fmla="*/ 6247636 w 13419246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9246" h="13716000">
                <a:moveTo>
                  <a:pt x="6247636" y="0"/>
                </a:moveTo>
                <a:lnTo>
                  <a:pt x="13419246" y="0"/>
                </a:lnTo>
                <a:lnTo>
                  <a:pt x="13419246" y="13716000"/>
                </a:lnTo>
                <a:lnTo>
                  <a:pt x="0" y="13716000"/>
                </a:lnTo>
                <a:lnTo>
                  <a:pt x="624763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 useBgFill="1">
        <p:nvSpPr>
          <p:cNvPr id="38" name="TextBox 37">
            <a:extLst>
              <a:ext uri="{FF2B5EF4-FFF2-40B4-BE49-F238E27FC236}">
                <a16:creationId xmlns:a16="http://schemas.microsoft.com/office/drawing/2014/main" id="{070236F8-7DF6-B84C-8479-4D7C011DED53}"/>
              </a:ext>
            </a:extLst>
          </p:cNvPr>
          <p:cNvSpPr txBox="1"/>
          <p:nvPr/>
        </p:nvSpPr>
        <p:spPr>
          <a:xfrm>
            <a:off x="15668468" y="3066160"/>
            <a:ext cx="7874001" cy="5139740"/>
          </a:xfrm>
          <a:prstGeom prst="rect">
            <a:avLst/>
          </a:prstGeom>
          <a:ln w="104775" cmpd="tri"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74001"/>
                      <a:gd name="connsiteY0" fmla="*/ 0 h 7583679"/>
                      <a:gd name="connsiteX1" fmla="*/ 7874001 w 7874001"/>
                      <a:gd name="connsiteY1" fmla="*/ 0 h 7583679"/>
                      <a:gd name="connsiteX2" fmla="*/ 7874001 w 7874001"/>
                      <a:gd name="connsiteY2" fmla="*/ 7583679 h 7583679"/>
                      <a:gd name="connsiteX3" fmla="*/ 0 w 7874001"/>
                      <a:gd name="connsiteY3" fmla="*/ 7583679 h 7583679"/>
                      <a:gd name="connsiteX4" fmla="*/ 0 w 7874001"/>
                      <a:gd name="connsiteY4" fmla="*/ 0 h 7583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74001" h="7583679" fill="none" extrusionOk="0">
                        <a:moveTo>
                          <a:pt x="0" y="0"/>
                        </a:moveTo>
                        <a:cubicBezTo>
                          <a:pt x="2189616" y="-49533"/>
                          <a:pt x="4546017" y="-14809"/>
                          <a:pt x="7874001" y="0"/>
                        </a:cubicBezTo>
                        <a:cubicBezTo>
                          <a:pt x="7961640" y="1296998"/>
                          <a:pt x="7801322" y="4193407"/>
                          <a:pt x="7874001" y="7583679"/>
                        </a:cubicBezTo>
                        <a:cubicBezTo>
                          <a:pt x="4202690" y="7535448"/>
                          <a:pt x="3527555" y="7668134"/>
                          <a:pt x="0" y="7583679"/>
                        </a:cubicBezTo>
                        <a:cubicBezTo>
                          <a:pt x="-38581" y="5578173"/>
                          <a:pt x="63341" y="2771907"/>
                          <a:pt x="0" y="0"/>
                        </a:cubicBezTo>
                        <a:close/>
                      </a:path>
                      <a:path w="7874001" h="7583679" stroke="0" extrusionOk="0">
                        <a:moveTo>
                          <a:pt x="0" y="0"/>
                        </a:moveTo>
                        <a:cubicBezTo>
                          <a:pt x="2892975" y="118645"/>
                          <a:pt x="5643131" y="116012"/>
                          <a:pt x="7874001" y="0"/>
                        </a:cubicBezTo>
                        <a:cubicBezTo>
                          <a:pt x="7741119" y="1209459"/>
                          <a:pt x="7958952" y="4341789"/>
                          <a:pt x="7874001" y="7583679"/>
                        </a:cubicBezTo>
                        <a:cubicBezTo>
                          <a:pt x="6985993" y="7718279"/>
                          <a:pt x="1097287" y="7426483"/>
                          <a:pt x="0" y="7583679"/>
                        </a:cubicBezTo>
                        <a:cubicBezTo>
                          <a:pt x="-20187" y="5974850"/>
                          <a:pt x="-152480" y="2995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i="1" dirty="0">
                <a:solidFill>
                  <a:srgbClr val="1C1C1C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”I'm going to get the biggest cheeseburger you can find, might make it a double.”</a:t>
            </a:r>
            <a:endParaRPr lang="en-SG" sz="4400" i="1" spc="600" dirty="0">
              <a:latin typeface="Baskerville" panose="02020502070401020303" pitchFamily="18" charset="0"/>
              <a:ea typeface="Baskerville" panose="02020502070401020303" pitchFamily="18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SG" sz="4400" b="1" spc="600" dirty="0">
                <a:solidFill>
                  <a:schemeClr val="accent1"/>
                </a:solidFill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-ANDY REID-</a:t>
            </a:r>
            <a:endParaRPr lang="en-US" sz="49600" b="1" spc="600" dirty="0">
              <a:solidFill>
                <a:schemeClr val="accent1"/>
              </a:solidFill>
              <a:latin typeface="Archivo Expanded Expanded" pitchFamily="2" charset="77"/>
              <a:ea typeface="Open Sans" panose="020B0606030504020204" pitchFamily="34" charset="0"/>
              <a:cs typeface="Archivo Expanded Expanded" pitchFamily="2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0956AA-FD91-FAF0-D96A-B2A181A035C7}"/>
              </a:ext>
            </a:extLst>
          </p:cNvPr>
          <p:cNvGrpSpPr>
            <a:grpSpLocks noChangeAspect="1"/>
          </p:cNvGrpSpPr>
          <p:nvPr/>
        </p:nvGrpSpPr>
        <p:grpSpPr>
          <a:xfrm>
            <a:off x="19017540" y="1002049"/>
            <a:ext cx="1651522" cy="1062062"/>
            <a:chOff x="-1728523" y="3946238"/>
            <a:chExt cx="6122923" cy="3937534"/>
          </a:xfrm>
          <a:scene3d>
            <a:camera prst="orthographicFront"/>
            <a:lightRig rig="threePt" dir="t"/>
          </a:scene3d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393DB22-386E-46EC-8FEF-FEFFAC50F1B2}"/>
                </a:ext>
              </a:extLst>
            </p:cNvPr>
            <p:cNvSpPr/>
            <p:nvPr/>
          </p:nvSpPr>
          <p:spPr>
            <a:xfrm>
              <a:off x="1467018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59AF808-A2A0-29E9-8D2F-4534CBF80239}"/>
                </a:ext>
              </a:extLst>
            </p:cNvPr>
            <p:cNvSpPr/>
            <p:nvPr/>
          </p:nvSpPr>
          <p:spPr>
            <a:xfrm>
              <a:off x="-123512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F4D9A4A-56B2-A365-EDA7-9A992D1255CF}"/>
                </a:ext>
              </a:extLst>
            </p:cNvPr>
            <p:cNvSpPr/>
            <p:nvPr/>
          </p:nvSpPr>
          <p:spPr>
            <a:xfrm>
              <a:off x="-1728523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BD2311-31B7-D5F0-F6FF-C28358EAE079}"/>
              </a:ext>
            </a:extLst>
          </p:cNvPr>
          <p:cNvSpPr txBox="1"/>
          <p:nvPr/>
        </p:nvSpPr>
        <p:spPr>
          <a:xfrm>
            <a:off x="17848663" y="11734800"/>
            <a:ext cx="5010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chivo Expanded Expanded" pitchFamily="2" charset="77"/>
                <a:cs typeface="Archivo Expanded Expanded" pitchFamily="2" charset="77"/>
              </a:rPr>
              <a:t>SUPERBOWL LIV RING</a:t>
            </a:r>
          </a:p>
          <a:p>
            <a:r>
              <a:rPr lang="en-US" sz="2400" dirty="0">
                <a:latin typeface="Archivo Expanded Expanded" pitchFamily="2" charset="77"/>
                <a:cs typeface="Archivo Expanded Expanded" pitchFamily="2" charset="77"/>
              </a:rPr>
              <a:t>2020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E22AA-B68C-20E4-FD73-A948565CC580}"/>
              </a:ext>
            </a:extLst>
          </p:cNvPr>
          <p:cNvCxnSpPr>
            <a:cxnSpLocks/>
          </p:cNvCxnSpPr>
          <p:nvPr/>
        </p:nvCxnSpPr>
        <p:spPr>
          <a:xfrm>
            <a:off x="16946880" y="10649840"/>
            <a:ext cx="2500297" cy="841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ring&#10;&#10;Description automatically generated">
            <a:extLst>
              <a:ext uri="{FF2B5EF4-FFF2-40B4-BE49-F238E27FC236}">
                <a16:creationId xmlns:a16="http://schemas.microsoft.com/office/drawing/2014/main" id="{62EB8482-0AC6-D4C7-4187-A6A8C886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6966">
            <a:off x="12704289" y="8643200"/>
            <a:ext cx="4953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A football player in a stadium&#10;&#10;Description automatically generated">
            <a:extLst>
              <a:ext uri="{FF2B5EF4-FFF2-40B4-BE49-F238E27FC236}">
                <a16:creationId xmlns:a16="http://schemas.microsoft.com/office/drawing/2014/main" id="{50DDC642-91C6-25F7-7E28-178619B766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t="21870" b="21870"/>
          <a:stretch>
            <a:fillRect/>
          </a:stretch>
        </p:blipFill>
        <p:spPr>
          <a:xfrm>
            <a:off x="249709" y="85248"/>
            <a:ext cx="24379238" cy="13716000"/>
          </a:xfrm>
          <a:effectLst>
            <a:glow rad="127000">
              <a:schemeClr val="accent1">
                <a:alpha val="33000"/>
              </a:schemeClr>
            </a:glow>
          </a:effectLst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A96AF3EA-19FE-F248-B5D9-B1AB3D85E294}"/>
              </a:ext>
            </a:extLst>
          </p:cNvPr>
          <p:cNvSpPr/>
          <p:nvPr/>
        </p:nvSpPr>
        <p:spPr>
          <a:xfrm>
            <a:off x="10415459" y="46038"/>
            <a:ext cx="13963779" cy="13761550"/>
          </a:xfrm>
          <a:custGeom>
            <a:avLst/>
            <a:gdLst>
              <a:gd name="connsiteX0" fmla="*/ 6268394 w 13963779"/>
              <a:gd name="connsiteY0" fmla="*/ 0 h 13761550"/>
              <a:gd name="connsiteX1" fmla="*/ 10001065 w 13963779"/>
              <a:gd name="connsiteY1" fmla="*/ 0 h 13761550"/>
              <a:gd name="connsiteX2" fmla="*/ 10231108 w 13963779"/>
              <a:gd name="connsiteY2" fmla="*/ 0 h 13761550"/>
              <a:gd name="connsiteX3" fmla="*/ 13963779 w 13963779"/>
              <a:gd name="connsiteY3" fmla="*/ 0 h 13761550"/>
              <a:gd name="connsiteX4" fmla="*/ 7695385 w 13963779"/>
              <a:gd name="connsiteY4" fmla="*/ 13761550 h 13761550"/>
              <a:gd name="connsiteX5" fmla="*/ 3962715 w 13963779"/>
              <a:gd name="connsiteY5" fmla="*/ 13761550 h 13761550"/>
              <a:gd name="connsiteX6" fmla="*/ 3732671 w 13963779"/>
              <a:gd name="connsiteY6" fmla="*/ 13761550 h 13761550"/>
              <a:gd name="connsiteX7" fmla="*/ 0 w 13963779"/>
              <a:gd name="connsiteY7" fmla="*/ 13761550 h 1376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63779" h="13761550">
                <a:moveTo>
                  <a:pt x="6268394" y="0"/>
                </a:moveTo>
                <a:lnTo>
                  <a:pt x="10001065" y="0"/>
                </a:lnTo>
                <a:lnTo>
                  <a:pt x="10231108" y="0"/>
                </a:lnTo>
                <a:lnTo>
                  <a:pt x="13963779" y="0"/>
                </a:lnTo>
                <a:lnTo>
                  <a:pt x="7695385" y="13761550"/>
                </a:lnTo>
                <a:lnTo>
                  <a:pt x="3962715" y="13761550"/>
                </a:lnTo>
                <a:lnTo>
                  <a:pt x="3732671" y="13761550"/>
                </a:lnTo>
                <a:lnTo>
                  <a:pt x="0" y="137615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37047B-B629-6947-8728-091445740035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128773-BF9C-2244-A32D-1CA8B7F9CFEF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EB953D-64D2-5D40-BB7E-A79993BABFEA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59D822-5759-124A-A3FA-260F921EA212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163FBBD-CC6B-E347-839C-A3BBE58FAEC7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380676F-0D80-2B42-BA5B-DB4FADB964DD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BED1AB5-5B5E-AB46-BFE3-07D0CEC18170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31793A-4DBE-7447-B601-78582E1A510D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5C591F-6946-3948-9B47-BAE6EB3D0596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25A104-CEFD-A241-8E56-A73EE9776DC0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65F8BE-2CDA-D442-B1EF-B2D82DEF7613}"/>
              </a:ext>
            </a:extLst>
          </p:cNvPr>
          <p:cNvCxnSpPr/>
          <p:nvPr/>
        </p:nvCxnSpPr>
        <p:spPr>
          <a:xfrm>
            <a:off x="23805756" y="8603092"/>
            <a:ext cx="0" cy="195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red and yellow text&#10;&#10;Description automatically generated">
            <a:extLst>
              <a:ext uri="{FF2B5EF4-FFF2-40B4-BE49-F238E27FC236}">
                <a16:creationId xmlns:a16="http://schemas.microsoft.com/office/drawing/2014/main" id="{99E52735-F656-8DA3-41BC-C62360D3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74" y="-1818332"/>
            <a:ext cx="22456388" cy="17352663"/>
          </a:xfrm>
          <a:prstGeom prst="rect">
            <a:avLst/>
          </a:prstGeom>
          <a:effectLst>
            <a:glow rad="1092368">
              <a:schemeClr val="accent2">
                <a:lumMod val="20000"/>
                <a:lumOff val="80000"/>
                <a:alpha val="2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9006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7A0BEE6-1050-A113-F575-56DCFF8CB6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49000"/>
          </a:blip>
          <a:srcRect l="567" t="6042" r="12470" b="6458"/>
          <a:stretch/>
        </p:blipFill>
        <p:spPr>
          <a:xfrm>
            <a:off x="249709" y="32658"/>
            <a:ext cx="24221395" cy="13716001"/>
          </a:xfr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19989C6-455E-774C-A602-E39A05912FE9}"/>
              </a:ext>
            </a:extLst>
          </p:cNvPr>
          <p:cNvGrpSpPr/>
          <p:nvPr/>
        </p:nvGrpSpPr>
        <p:grpSpPr>
          <a:xfrm>
            <a:off x="19082357" y="4784490"/>
            <a:ext cx="1633492" cy="1050468"/>
            <a:chOff x="-1728523" y="3946238"/>
            <a:chExt cx="6122923" cy="3937534"/>
          </a:xfrm>
          <a:solidFill>
            <a:schemeClr val="accent1"/>
          </a:solidFill>
          <a:effectLst>
            <a:glow rad="469567">
              <a:schemeClr val="accent1">
                <a:alpha val="40000"/>
              </a:schemeClr>
            </a:glo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E2E50B6-AB48-3047-AF9A-49EBCF068535}"/>
                </a:ext>
              </a:extLst>
            </p:cNvPr>
            <p:cNvSpPr/>
            <p:nvPr/>
          </p:nvSpPr>
          <p:spPr>
            <a:xfrm>
              <a:off x="1467018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A6DC34-2600-FC4A-83A3-9956414E12CF}"/>
                </a:ext>
              </a:extLst>
            </p:cNvPr>
            <p:cNvSpPr/>
            <p:nvPr/>
          </p:nvSpPr>
          <p:spPr>
            <a:xfrm>
              <a:off x="-123512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B0137F6-3AB5-BA43-ABB9-AD949FCE42D6}"/>
                </a:ext>
              </a:extLst>
            </p:cNvPr>
            <p:cNvSpPr/>
            <p:nvPr/>
          </p:nvSpPr>
          <p:spPr>
            <a:xfrm>
              <a:off x="-1728523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B0B27-B8FF-B949-9EB1-547E9F0F51CB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38F8D5-33C9-4447-8A68-B573109C85FB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594EB0-4A5B-094A-913B-6B34EB24FF73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D5696C-5F7C-104F-B557-2A2452A8DDB6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AD61443-956E-F849-AC5B-5454D35ADDC7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336F13F-15E8-2646-B341-E2A08B7C1618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75DFDB1-18CC-C247-8DD6-8603D2C78E25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8CCC7DC-2A3B-674C-9890-54906BBBE64B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DAD244-5456-2B44-9723-ED7CC57844E8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57453B-119C-8542-BE74-3A57B98B672D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0236F8-7DF6-B84C-8479-4D7C011DED53}"/>
              </a:ext>
            </a:extLst>
          </p:cNvPr>
          <p:cNvSpPr txBox="1"/>
          <p:nvPr/>
        </p:nvSpPr>
        <p:spPr>
          <a:xfrm>
            <a:off x="16725929" y="6317993"/>
            <a:ext cx="6274808" cy="672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600" b="1" spc="300" dirty="0">
                <a:solidFill>
                  <a:schemeClr val="bg1"/>
                </a:solidFill>
                <a:effectLst>
                  <a:glow rad="428032">
                    <a:schemeClr val="bg2">
                      <a:lumMod val="90000"/>
                      <a:alpha val="40000"/>
                    </a:schemeClr>
                  </a:glow>
                  <a:outerShdw blurRad="50800" dist="50800" dir="5400000" sx="44000" sy="44000" algn="ctr" rotWithShape="0">
                    <a:schemeClr val="accent2">
                      <a:lumMod val="75000"/>
                    </a:schemeClr>
                  </a:outerShdw>
                </a:effectLst>
                <a:latin typeface="Sports Bar" panose="02000500000000000000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ANY QUESTIONS</a:t>
            </a:r>
          </a:p>
          <a:p>
            <a:pPr algn="ctr"/>
            <a:r>
              <a:rPr lang="en-SG" sz="23900" b="1" spc="300" dirty="0">
                <a:solidFill>
                  <a:schemeClr val="bg1"/>
                </a:solidFill>
                <a:effectLst>
                  <a:glow rad="428032">
                    <a:schemeClr val="bg2">
                      <a:lumMod val="90000"/>
                      <a:alpha val="40000"/>
                    </a:schemeClr>
                  </a:glow>
                  <a:outerShdw blurRad="50800" dist="50800" dir="5400000" sx="44000" sy="44000" algn="ctr" rotWithShape="0">
                    <a:schemeClr val="accent2">
                      <a:lumMod val="75000"/>
                    </a:schemeClr>
                  </a:outerShdw>
                </a:effectLst>
                <a:latin typeface="Sports Bar" panose="02000500000000000000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SG" sz="400000" b="1" spc="300" dirty="0">
              <a:solidFill>
                <a:schemeClr val="bg1"/>
              </a:solidFill>
              <a:effectLst>
                <a:glow rad="428032">
                  <a:schemeClr val="bg2">
                    <a:lumMod val="90000"/>
                    <a:alpha val="40000"/>
                  </a:schemeClr>
                </a:glow>
                <a:outerShdw blurRad="50800" dist="50800" dir="5400000" sx="44000" sy="44000" algn="ctr" rotWithShape="0">
                  <a:schemeClr val="accent2">
                    <a:lumMod val="75000"/>
                  </a:schemeClr>
                </a:outerShdw>
              </a:effectLst>
              <a:latin typeface="Sports Bar" panose="02000500000000000000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45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AEFA8-0841-5A4A-97E2-7232AF9B22AD}"/>
              </a:ext>
            </a:extLst>
          </p:cNvPr>
          <p:cNvSpPr/>
          <p:nvPr/>
        </p:nvSpPr>
        <p:spPr>
          <a:xfrm>
            <a:off x="152148" y="511347"/>
            <a:ext cx="24379238" cy="942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F11F55-6B66-AC8E-8794-E9067527C2D3}"/>
              </a:ext>
            </a:extLst>
          </p:cNvPr>
          <p:cNvGrpSpPr/>
          <p:nvPr/>
        </p:nvGrpSpPr>
        <p:grpSpPr>
          <a:xfrm>
            <a:off x="5925451" y="4891174"/>
            <a:ext cx="5664200" cy="6934200"/>
            <a:chOff x="2514600" y="5046189"/>
            <a:chExt cx="5664200" cy="6934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4C9C55-D49D-4C45-9C03-03BF8282D69C}"/>
                </a:ext>
              </a:extLst>
            </p:cNvPr>
            <p:cNvSpPr/>
            <p:nvPr/>
          </p:nvSpPr>
          <p:spPr>
            <a:xfrm>
              <a:off x="2514600" y="5046189"/>
              <a:ext cx="5664200" cy="693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939800" dist="50800" dir="5400000" sx="102000" sy="102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accent6"/>
                </a:buClr>
              </a:pPr>
              <a:r>
                <a:rPr lang="en-US" sz="5600" dirty="0">
                  <a:solidFill>
                    <a:schemeClr val="tx1"/>
                  </a:solidFill>
                  <a:latin typeface="Courage Union" pitchFamily="2" charset="0"/>
                  <a:cs typeface="Archivo Expanded Expanded Light" pitchFamily="2" charset="77"/>
                </a:rPr>
                <a:t>VISUALIZATIONS</a:t>
              </a:r>
            </a:p>
            <a:p>
              <a:pPr algn="ctr">
                <a:buClr>
                  <a:schemeClr val="accent6"/>
                </a:buClr>
              </a:pPr>
              <a:endParaRPr lang="en-US" sz="3000" dirty="0">
                <a:solidFill>
                  <a:schemeClr val="tx1"/>
                </a:solidFill>
                <a:latin typeface="Archivo Expanded Expanded Light" pitchFamily="2" charset="77"/>
                <a:cs typeface="Archivo Expanded Expanded Light" pitchFamily="2" charset="77"/>
              </a:endParaRPr>
            </a:p>
            <a:p>
              <a:pPr algn="ctr">
                <a:buClr>
                  <a:schemeClr val="accent6"/>
                </a:buClr>
              </a:pPr>
              <a:r>
                <a:rPr lang="en-US" sz="5600" dirty="0">
                  <a:solidFill>
                    <a:schemeClr val="tx1"/>
                  </a:solidFill>
                  <a:latin typeface="Courage Union" pitchFamily="2" charset="0"/>
                  <a:cs typeface="Archivo Expanded Expanded Light" pitchFamily="2" charset="77"/>
                </a:rPr>
                <a:t>PRESENTATION</a:t>
              </a:r>
            </a:p>
            <a:p>
              <a:pPr algn="ctr">
                <a:buClr>
                  <a:schemeClr val="accent6"/>
                </a:buClr>
              </a:pPr>
              <a:endParaRPr lang="en-US" sz="3000" dirty="0">
                <a:solidFill>
                  <a:schemeClr val="tx1"/>
                </a:solidFill>
                <a:latin typeface="Archivo Expanded Expanded Light" pitchFamily="2" charset="77"/>
                <a:cs typeface="Archivo Expanded Expanded Light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D2FAFA-5AED-9144-B325-5ACD1CF7B83B}"/>
                </a:ext>
              </a:extLst>
            </p:cNvPr>
            <p:cNvSpPr txBox="1"/>
            <p:nvPr/>
          </p:nvSpPr>
          <p:spPr>
            <a:xfrm>
              <a:off x="3103136" y="5647110"/>
              <a:ext cx="448712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300" dirty="0">
                  <a:latin typeface="Archivo Expanded Expanded SemiBold" pitchFamily="2" charset="77"/>
                  <a:ea typeface="Open Sans" panose="020B0606030504020204" pitchFamily="34" charset="0"/>
                  <a:cs typeface="Archivo Expanded Expanded SemiBold" pitchFamily="2" charset="77"/>
                </a:rPr>
                <a:t>ALYSA </a:t>
              </a:r>
            </a:p>
            <a:p>
              <a:pPr algn="ctr"/>
              <a:r>
                <a:rPr lang="en-US" sz="2800" b="1" spc="300" dirty="0">
                  <a:latin typeface="Archivo Expanded Expanded SemiBold" pitchFamily="2" charset="77"/>
                  <a:ea typeface="Open Sans" panose="020B0606030504020204" pitchFamily="34" charset="0"/>
                  <a:cs typeface="Archivo Expanded Expanded SemiBold" pitchFamily="2" charset="77"/>
                </a:rPr>
                <a:t>SCHOENFELDER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DC8B08-7A86-B326-0F7C-683303F8848E}"/>
              </a:ext>
            </a:extLst>
          </p:cNvPr>
          <p:cNvGrpSpPr/>
          <p:nvPr/>
        </p:nvGrpSpPr>
        <p:grpSpPr>
          <a:xfrm>
            <a:off x="13792498" y="4891174"/>
            <a:ext cx="5664200" cy="6934200"/>
            <a:chOff x="16200438" y="5046189"/>
            <a:chExt cx="5664200" cy="6934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6FF242-0338-B64A-9B92-81F12F0788B6}"/>
                </a:ext>
              </a:extLst>
            </p:cNvPr>
            <p:cNvSpPr/>
            <p:nvPr/>
          </p:nvSpPr>
          <p:spPr>
            <a:xfrm>
              <a:off x="16200438" y="5046189"/>
              <a:ext cx="5664200" cy="693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939800" dist="50800" dir="5400000" sx="102000" sy="102000" algn="ctr" rotWithShape="0">
                <a:srgbClr val="000000">
                  <a:alpha val="1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600" dirty="0">
                  <a:solidFill>
                    <a:schemeClr val="tx1"/>
                  </a:solidFill>
                  <a:latin typeface="Courage Union" pitchFamily="2" charset="0"/>
                </a:rPr>
                <a:t>Machine Learning</a:t>
              </a:r>
            </a:p>
            <a:p>
              <a:pPr algn="ctr"/>
              <a:endParaRPr lang="en-US" sz="5600" dirty="0">
                <a:solidFill>
                  <a:schemeClr val="tx1"/>
                </a:solidFill>
                <a:latin typeface="Courage Union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6DD430-D361-8344-8F08-B418AB6F4B19}"/>
                </a:ext>
              </a:extLst>
            </p:cNvPr>
            <p:cNvSpPr txBox="1"/>
            <p:nvPr/>
          </p:nvSpPr>
          <p:spPr>
            <a:xfrm>
              <a:off x="16748617" y="5862553"/>
              <a:ext cx="4817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300" dirty="0">
                  <a:latin typeface="Archivo Expanded Expanded SemiBold" pitchFamily="2" charset="77"/>
                  <a:ea typeface="Open Sans" panose="020B0606030504020204" pitchFamily="34" charset="0"/>
                  <a:cs typeface="Archivo Expanded Expanded SemiBold" pitchFamily="2" charset="77"/>
                </a:rPr>
                <a:t>RYLAND WHELISS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F1A88-FC2C-6D75-0497-3FAF766A7FB3}"/>
              </a:ext>
            </a:extLst>
          </p:cNvPr>
          <p:cNvGrpSpPr/>
          <p:nvPr/>
        </p:nvGrpSpPr>
        <p:grpSpPr>
          <a:xfrm>
            <a:off x="7431588" y="1070045"/>
            <a:ext cx="9796232" cy="1956897"/>
            <a:chOff x="7431588" y="1070045"/>
            <a:chExt cx="9796232" cy="1956897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0C96D3B-FF3B-3C48-A561-3F3DD7D89ED4}"/>
                </a:ext>
              </a:extLst>
            </p:cNvPr>
            <p:cNvSpPr/>
            <p:nvPr/>
          </p:nvSpPr>
          <p:spPr>
            <a:xfrm>
              <a:off x="7431588" y="1070045"/>
              <a:ext cx="1325962" cy="1631216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0B2445-16E3-944C-A7AF-036BBC3EADD3}"/>
                </a:ext>
              </a:extLst>
            </p:cNvPr>
            <p:cNvSpPr txBox="1"/>
            <p:nvPr/>
          </p:nvSpPr>
          <p:spPr>
            <a:xfrm>
              <a:off x="11589651" y="1264936"/>
              <a:ext cx="22028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600" dirty="0">
                  <a:solidFill>
                    <a:schemeClr val="bg1"/>
                  </a:solidFill>
                  <a:latin typeface="Archivo Expanded Expanded" pitchFamily="2" charset="77"/>
                  <a:ea typeface="Open Sans" panose="020B0606030504020204" pitchFamily="34" charset="0"/>
                  <a:cs typeface="Archivo Expanded Expanded" pitchFamily="2" charset="77"/>
                </a:rPr>
                <a:t>TEAMWORK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BF6DD-BEF8-BF4B-B23D-8AEE149D193F}"/>
                </a:ext>
              </a:extLst>
            </p:cNvPr>
            <p:cNvSpPr txBox="1"/>
            <p:nvPr/>
          </p:nvSpPr>
          <p:spPr>
            <a:xfrm>
              <a:off x="8007027" y="1395726"/>
              <a:ext cx="922079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0" b="1" spc="2000" dirty="0">
                  <a:solidFill>
                    <a:schemeClr val="bg1"/>
                  </a:solidFill>
                  <a:latin typeface="Courage Union" pitchFamily="2" charset="0"/>
                  <a:cs typeface="Poppins" pitchFamily="2" charset="77"/>
                </a:rPr>
                <a:t>THE ROSTER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262F862-4EE1-7A4C-AD74-89B6DB93F6E8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417E04-26D3-9E4B-B445-C748261C012B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3EB1CA-9DE6-204A-A352-201FE1898C1F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1FAEC68-750D-954D-BE1E-4AF98E0D0B8C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EE4521-C98D-0F45-A41D-7685F0534718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6B8DFB-EA3A-9A4C-8FE3-2638762CE6BD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10D9978-C0AC-FD44-A121-1C95E40303E5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5DA4CAD-94AA-C748-8359-38CA348FF44B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A3FF5E1-894B-7E4C-B697-47929B81CFA2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C0E4697-926B-D04F-B249-F7DD608A7F45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9FA0D8-BEDE-7842-94EC-2AC260496FC8}"/>
              </a:ext>
            </a:extLst>
          </p:cNvPr>
          <p:cNvCxnSpPr/>
          <p:nvPr/>
        </p:nvCxnSpPr>
        <p:spPr>
          <a:xfrm>
            <a:off x="23684988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78FDBD-B338-6880-C3AB-D7C52F266FF3}"/>
              </a:ext>
            </a:extLst>
          </p:cNvPr>
          <p:cNvSpPr txBox="1"/>
          <p:nvPr/>
        </p:nvSpPr>
        <p:spPr>
          <a:xfrm>
            <a:off x="11547172" y="3031237"/>
            <a:ext cx="2287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600" dirty="0">
                <a:solidFill>
                  <a:schemeClr val="bg1"/>
                </a:solidFill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CONTINUED</a:t>
            </a:r>
          </a:p>
        </p:txBody>
      </p:sp>
      <p:pic>
        <p:nvPicPr>
          <p:cNvPr id="11" name="Picture 10" descr="A logo of a football team&#10;&#10;Description automatically generated">
            <a:extLst>
              <a:ext uri="{FF2B5EF4-FFF2-40B4-BE49-F238E27FC236}">
                <a16:creationId xmlns:a16="http://schemas.microsoft.com/office/drawing/2014/main" id="{A67C8B07-413E-EC96-6F45-799F6CB9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63" y="9750402"/>
            <a:ext cx="2205375" cy="1470250"/>
          </a:xfrm>
          <a:prstGeom prst="rect">
            <a:avLst/>
          </a:prstGeom>
        </p:spPr>
      </p:pic>
      <p:pic>
        <p:nvPicPr>
          <p:cNvPr id="13" name="Picture 12" descr="A logo with flames and a t&#10;&#10;Description automatically generated">
            <a:extLst>
              <a:ext uri="{FF2B5EF4-FFF2-40B4-BE49-F238E27FC236}">
                <a16:creationId xmlns:a16="http://schemas.microsoft.com/office/drawing/2014/main" id="{3617A7A8-F87D-7FE0-2811-CA1949CD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385" y="9612807"/>
            <a:ext cx="2678426" cy="174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A4778B3-1A10-6E4B-83E7-A1F1596C4914}"/>
              </a:ext>
            </a:extLst>
          </p:cNvPr>
          <p:cNvSpPr/>
          <p:nvPr/>
        </p:nvSpPr>
        <p:spPr>
          <a:xfrm>
            <a:off x="-1" y="0"/>
            <a:ext cx="5892801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3AE22-9EF3-0C40-8B7E-A38770188474}"/>
              </a:ext>
            </a:extLst>
          </p:cNvPr>
          <p:cNvSpPr/>
          <p:nvPr/>
        </p:nvSpPr>
        <p:spPr>
          <a:xfrm>
            <a:off x="23251724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655EDA-100D-D34C-9FD8-584F6FB7CB3E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004234-129E-654B-B448-610C6A2576F5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026ECF-580A-4545-941F-06D449D70F4D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A0ED3D9-C868-154A-889D-01A16748DB7F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821C14D-B93A-9141-B07F-2DF3F329EDFF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CE8A8E0-C8C4-7549-A124-298A1F80E82E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2813FD-1D07-AA4E-9C90-C40BB9B15602}"/>
              </a:ext>
            </a:extLst>
          </p:cNvPr>
          <p:cNvSpPr txBox="1"/>
          <p:nvPr/>
        </p:nvSpPr>
        <p:spPr>
          <a:xfrm rot="5400000">
            <a:off x="23587164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47CDE2-7470-0A47-B88C-C79D64D4BBD4}"/>
              </a:ext>
            </a:extLst>
          </p:cNvPr>
          <p:cNvCxnSpPr>
            <a:cxnSpLocks/>
          </p:cNvCxnSpPr>
          <p:nvPr/>
        </p:nvCxnSpPr>
        <p:spPr>
          <a:xfrm>
            <a:off x="23820561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8EB5A0-A83B-1244-8202-40979F496439}"/>
              </a:ext>
            </a:extLst>
          </p:cNvPr>
          <p:cNvSpPr txBox="1"/>
          <p:nvPr/>
        </p:nvSpPr>
        <p:spPr>
          <a:xfrm rot="5400000">
            <a:off x="23587164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3F797B-5475-135B-044B-377B8388253A}"/>
              </a:ext>
            </a:extLst>
          </p:cNvPr>
          <p:cNvGrpSpPr/>
          <p:nvPr/>
        </p:nvGrpSpPr>
        <p:grpSpPr>
          <a:xfrm>
            <a:off x="11241692" y="746430"/>
            <a:ext cx="8874888" cy="2119329"/>
            <a:chOff x="13564933" y="4686039"/>
            <a:chExt cx="7550479" cy="1176424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2405CD7-AA1A-8345-8F73-9604373F1C1F}"/>
                </a:ext>
              </a:extLst>
            </p:cNvPr>
            <p:cNvSpPr/>
            <p:nvPr/>
          </p:nvSpPr>
          <p:spPr>
            <a:xfrm>
              <a:off x="13564933" y="4686039"/>
              <a:ext cx="800865" cy="1077219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020CC6-CB8F-DC41-A73B-922D02E12D27}"/>
                </a:ext>
              </a:extLst>
            </p:cNvPr>
            <p:cNvSpPr txBox="1"/>
            <p:nvPr/>
          </p:nvSpPr>
          <p:spPr>
            <a:xfrm>
              <a:off x="13836618" y="4956987"/>
              <a:ext cx="7278794" cy="905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kern="1700" spc="2000" dirty="0">
                  <a:latin typeface="Courage Union" pitchFamily="2" charset="0"/>
                  <a:cs typeface="Archivo Expanded Expanded" pitchFamily="2" charset="77"/>
                </a:rPr>
                <a:t>GAME PLAN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20A4679-9A2F-DB4D-93F6-F982780C2507}"/>
              </a:ext>
            </a:extLst>
          </p:cNvPr>
          <p:cNvSpPr txBox="1"/>
          <p:nvPr/>
        </p:nvSpPr>
        <p:spPr>
          <a:xfrm>
            <a:off x="11710749" y="4041844"/>
            <a:ext cx="10123119" cy="69403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 contourW="12700">
              <a:bevelT w="38100" h="38100" prst="angle"/>
              <a:bevelB w="38100" h="38100" prst="angle"/>
              <a:extrusionClr>
                <a:schemeClr val="tx1"/>
              </a:extrusionClr>
              <a:contourClr>
                <a:schemeClr val="accent1"/>
              </a:contourClr>
            </a:sp3d>
          </a:bodyPr>
          <a:lstStyle/>
          <a:p>
            <a:pPr algn="ctr"/>
            <a:r>
              <a:rPr lang="en-US" sz="8900" spc="500" dirty="0">
                <a:solidFill>
                  <a:schemeClr val="accent1"/>
                </a:solidFill>
                <a:effectLst>
                  <a:glow rad="168039">
                    <a:schemeClr val="bg1">
                      <a:alpha val="40000"/>
                    </a:schemeClr>
                  </a:glow>
                  <a:reflection stA="0" endPos="0" dir="5400000" sy="-100000" algn="bl" rotWithShape="0"/>
                </a:effectLst>
                <a:latin typeface="Sports Bar" panose="02000500000000000000" pitchFamily="2" charset="77"/>
                <a:cs typeface="Archivo Expanded Expanded" pitchFamily="2" charset="77"/>
              </a:rPr>
              <a:t>Develop a machine learning model to forecast the winning NFL football team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23D9FF-0770-A446-8ABA-1E1FE1F945BE}"/>
              </a:ext>
            </a:extLst>
          </p:cNvPr>
          <p:cNvCxnSpPr/>
          <p:nvPr/>
        </p:nvCxnSpPr>
        <p:spPr>
          <a:xfrm>
            <a:off x="887650" y="8603092"/>
            <a:ext cx="0" cy="195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Placeholder 20" descr="A logo of a football team&#10;&#10;Description automatically generated">
            <a:extLst>
              <a:ext uri="{FF2B5EF4-FFF2-40B4-BE49-F238E27FC236}">
                <a16:creationId xmlns:a16="http://schemas.microsoft.com/office/drawing/2014/main" id="{11EF37BD-0DDA-F737-FD90-142CEE54DD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379" r="25379"/>
          <a:stretch>
            <a:fillRect/>
          </a:stretch>
        </p:blipFill>
        <p:spPr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4A7823-CEF3-8AF6-4067-2196E4F2FEC7}"/>
              </a:ext>
            </a:extLst>
          </p:cNvPr>
          <p:cNvSpPr txBox="1"/>
          <p:nvPr/>
        </p:nvSpPr>
        <p:spPr>
          <a:xfrm rot="5400000">
            <a:off x="17823615" y="6477811"/>
            <a:ext cx="12197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600" dirty="0">
                <a:latin typeface="Archivo Expanded Expanded" pitchFamily="2" charset="77"/>
                <a:ea typeface="Open Sans" panose="020B0606030504020204" pitchFamily="34" charset="0"/>
                <a:cs typeface="Archivo Expanded Expanded" pitchFamily="2" charset="77"/>
              </a:rPr>
              <a:t>PROJECT NO. 4</a:t>
            </a:r>
          </a:p>
        </p:txBody>
      </p:sp>
    </p:spTree>
    <p:extLst>
      <p:ext uri="{BB962C8B-B14F-4D97-AF65-F5344CB8AC3E}">
        <p14:creationId xmlns:p14="http://schemas.microsoft.com/office/powerpoint/2010/main" val="365635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D7C1A88-E31E-54F2-C39D-86A3651614B8}"/>
              </a:ext>
            </a:extLst>
          </p:cNvPr>
          <p:cNvSpPr/>
          <p:nvPr/>
        </p:nvSpPr>
        <p:spPr>
          <a:xfrm>
            <a:off x="637449" y="-12541"/>
            <a:ext cx="13963779" cy="13761550"/>
          </a:xfrm>
          <a:custGeom>
            <a:avLst/>
            <a:gdLst>
              <a:gd name="connsiteX0" fmla="*/ 6268394 w 13963779"/>
              <a:gd name="connsiteY0" fmla="*/ 0 h 13761550"/>
              <a:gd name="connsiteX1" fmla="*/ 10001065 w 13963779"/>
              <a:gd name="connsiteY1" fmla="*/ 0 h 13761550"/>
              <a:gd name="connsiteX2" fmla="*/ 10231108 w 13963779"/>
              <a:gd name="connsiteY2" fmla="*/ 0 h 13761550"/>
              <a:gd name="connsiteX3" fmla="*/ 13963779 w 13963779"/>
              <a:gd name="connsiteY3" fmla="*/ 0 h 13761550"/>
              <a:gd name="connsiteX4" fmla="*/ 7695385 w 13963779"/>
              <a:gd name="connsiteY4" fmla="*/ 13761550 h 13761550"/>
              <a:gd name="connsiteX5" fmla="*/ 3962715 w 13963779"/>
              <a:gd name="connsiteY5" fmla="*/ 13761550 h 13761550"/>
              <a:gd name="connsiteX6" fmla="*/ 3732671 w 13963779"/>
              <a:gd name="connsiteY6" fmla="*/ 13761550 h 13761550"/>
              <a:gd name="connsiteX7" fmla="*/ 0 w 13963779"/>
              <a:gd name="connsiteY7" fmla="*/ 13761550 h 1376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63779" h="13761550">
                <a:moveTo>
                  <a:pt x="6268394" y="0"/>
                </a:moveTo>
                <a:lnTo>
                  <a:pt x="10001065" y="0"/>
                </a:lnTo>
                <a:lnTo>
                  <a:pt x="10231108" y="0"/>
                </a:lnTo>
                <a:lnTo>
                  <a:pt x="13963779" y="0"/>
                </a:lnTo>
                <a:lnTo>
                  <a:pt x="7695385" y="13761550"/>
                </a:lnTo>
                <a:lnTo>
                  <a:pt x="3962715" y="13761550"/>
                </a:lnTo>
                <a:lnTo>
                  <a:pt x="3732671" y="13761550"/>
                </a:lnTo>
                <a:lnTo>
                  <a:pt x="0" y="13761550"/>
                </a:lnTo>
                <a:close/>
              </a:path>
            </a:pathLst>
          </a:custGeom>
          <a:blipFill dpi="0" rotWithShape="1">
            <a:blip r:embed="rId2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A998DE2-D34B-6848-858E-59CD204E8F57}"/>
              </a:ext>
            </a:extLst>
          </p:cNvPr>
          <p:cNvSpPr/>
          <p:nvPr/>
        </p:nvSpPr>
        <p:spPr>
          <a:xfrm>
            <a:off x="14348375" y="1182875"/>
            <a:ext cx="915274" cy="1231107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A202D-D1E4-3241-BB95-55150D7EE0B1}"/>
              </a:ext>
            </a:extLst>
          </p:cNvPr>
          <p:cNvSpPr txBox="1"/>
          <p:nvPr/>
        </p:nvSpPr>
        <p:spPr>
          <a:xfrm>
            <a:off x="14601228" y="1537079"/>
            <a:ext cx="95494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spc="2000" dirty="0">
                <a:latin typeface="Courage Union" pitchFamily="2" charset="0"/>
                <a:cs typeface="Poppins" pitchFamily="2" charset="77"/>
              </a:rPr>
              <a:t>DATA DRAFT</a:t>
            </a:r>
            <a:endParaRPr lang="en-US" sz="5400" i="1" dirty="0">
              <a:latin typeface="Baskerville" panose="02020502070401020303" pitchFamily="18" charset="0"/>
              <a:ea typeface="Baskerville" panose="02020502070401020303" pitchFamily="18" charset="0"/>
              <a:cs typeface="Poppins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5ABED9-84B6-C04F-9021-71F5CCA92141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33DC53-376B-4A4C-9C82-14415B1E0ED7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E301F0-4E9D-7F42-9AFF-4FD75A041902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EC2803-35C5-4F41-82BB-CF710FB920CE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E9986F-E8AB-5642-8021-E4786CE5C9E4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4AEB33-B9A2-D340-867A-26AF2CE7778F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762CA74-09F4-074E-B7D8-54A0C00EC006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ACF14E0-815D-2F42-A47D-B58BB8E61CAA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DEDC5C0-1E30-F94E-9BA6-D3891CC44BB4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C943ED3A-9F9E-1645-AB09-0107B53ECD04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7F8A2F-BD5E-6B47-B28B-CA554125A310}"/>
              </a:ext>
            </a:extLst>
          </p:cNvPr>
          <p:cNvCxnSpPr/>
          <p:nvPr/>
        </p:nvCxnSpPr>
        <p:spPr>
          <a:xfrm>
            <a:off x="23684988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43991D9-4286-CCA1-B4C3-83ACFFAD31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1766" r="31766"/>
          <a:stretch/>
        </p:blipFill>
        <p:spPr>
          <a:xfrm>
            <a:off x="10195283" y="3978256"/>
            <a:ext cx="3777176" cy="5826116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EEFDF0F-3728-8251-6295-2E8150733A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8389" r="28389"/>
          <a:stretch/>
        </p:blipFill>
        <p:spPr>
          <a:xfrm>
            <a:off x="14691851" y="3978255"/>
            <a:ext cx="3777177" cy="5826117"/>
          </a:xfrm>
        </p:spPr>
      </p:pic>
      <p:pic>
        <p:nvPicPr>
          <p:cNvPr id="23" name="Picture Placeholder 22" descr="A collage of football players&#10;&#10;Description automatically generated">
            <a:extLst>
              <a:ext uri="{FF2B5EF4-FFF2-40B4-BE49-F238E27FC236}">
                <a16:creationId xmlns:a16="http://schemas.microsoft.com/office/drawing/2014/main" id="{A5D256FC-F5A5-0DF8-16D2-1A6A5ECD4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32596" r="32596"/>
          <a:stretch>
            <a:fillRect/>
          </a:stretch>
        </p:blipFill>
        <p:spPr>
          <a:xfrm>
            <a:off x="19188420" y="3944942"/>
            <a:ext cx="3777176" cy="5826115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5496-F873-EB7D-45B3-E4FDEDA74CDF}"/>
              </a:ext>
            </a:extLst>
          </p:cNvPr>
          <p:cNvGrpSpPr/>
          <p:nvPr/>
        </p:nvGrpSpPr>
        <p:grpSpPr>
          <a:xfrm>
            <a:off x="10008573" y="9914428"/>
            <a:ext cx="4362092" cy="2254170"/>
            <a:chOff x="3069737" y="10884468"/>
            <a:chExt cx="4362092" cy="22541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985E66-1F66-4F4C-A9F5-E9A17FAC65F2}"/>
                </a:ext>
              </a:extLst>
            </p:cNvPr>
            <p:cNvSpPr txBox="1"/>
            <p:nvPr/>
          </p:nvSpPr>
          <p:spPr>
            <a:xfrm>
              <a:off x="3069737" y="10884468"/>
              <a:ext cx="43620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i="1" dirty="0">
                  <a:latin typeface="Archivo Expanded Expanded SemiBold" pitchFamily="2" charset="77"/>
                  <a:cs typeface="Archivo Expanded Expanded SemiBold" pitchFamily="2" charset="77"/>
                </a:rPr>
                <a:t>GAME / SPREAD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830238-BEB8-5678-4497-AD65888F2DC4}"/>
                </a:ext>
              </a:extLst>
            </p:cNvPr>
            <p:cNvSpPr txBox="1"/>
            <p:nvPr/>
          </p:nvSpPr>
          <p:spPr>
            <a:xfrm>
              <a:off x="4696133" y="11568978"/>
              <a:ext cx="1064715" cy="1569660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solidFill>
                    <a:schemeClr val="accent6"/>
                  </a:solidFill>
                  <a:latin typeface="Sports Bar" panose="02000500000000000000" pitchFamily="2" charset="77"/>
                </a:rPr>
                <a:t>01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EFFA86-B7DA-C7C1-9CA7-555E5C66824B}"/>
              </a:ext>
            </a:extLst>
          </p:cNvPr>
          <p:cNvGrpSpPr/>
          <p:nvPr/>
        </p:nvGrpSpPr>
        <p:grpSpPr>
          <a:xfrm>
            <a:off x="15087040" y="9897771"/>
            <a:ext cx="7024066" cy="2281150"/>
            <a:chOff x="12706136" y="10924431"/>
            <a:chExt cx="7024066" cy="22811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ACE413-9514-0B80-B633-77E30334BAE0}"/>
                </a:ext>
              </a:extLst>
            </p:cNvPr>
            <p:cNvGrpSpPr/>
            <p:nvPr/>
          </p:nvGrpSpPr>
          <p:grpSpPr>
            <a:xfrm>
              <a:off x="12706136" y="10941089"/>
              <a:ext cx="2985113" cy="2264492"/>
              <a:chOff x="10724667" y="10884469"/>
              <a:chExt cx="2985113" cy="226449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06B926-B486-FE40-8580-7DD855570652}"/>
                  </a:ext>
                </a:extLst>
              </p:cNvPr>
              <p:cNvSpPr txBox="1"/>
              <p:nvPr/>
            </p:nvSpPr>
            <p:spPr>
              <a:xfrm>
                <a:off x="10724667" y="10884469"/>
                <a:ext cx="29851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i="1" dirty="0">
                    <a:latin typeface="Archivo Expanded Expanded SemiBold" pitchFamily="2" charset="77"/>
                    <a:cs typeface="Archivo Expanded Expanded SemiBold" pitchFamily="2" charset="77"/>
                  </a:rPr>
                  <a:t>STADIUMS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8645A-DF61-EFAA-E316-637B2980544F}"/>
                  </a:ext>
                </a:extLst>
              </p:cNvPr>
              <p:cNvSpPr txBox="1"/>
              <p:nvPr/>
            </p:nvSpPr>
            <p:spPr>
              <a:xfrm>
                <a:off x="11598305" y="11579301"/>
                <a:ext cx="1237839" cy="1569660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</p:spPr>
            <p:txBody>
              <a:bodyPr wrap="none" rtlCol="0">
                <a:spAutoFit/>
              </a:bodyPr>
              <a:lstStyle/>
              <a:p>
                <a:r>
                  <a:rPr lang="en-US" sz="9600" dirty="0">
                    <a:solidFill>
                      <a:schemeClr val="accent6"/>
                    </a:solidFill>
                    <a:latin typeface="Sports Bar" panose="02000500000000000000" pitchFamily="2" charset="77"/>
                  </a:rPr>
                  <a:t>02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7EB3B8-B6DE-89A5-33FA-AFF05E7181A0}"/>
                </a:ext>
              </a:extLst>
            </p:cNvPr>
            <p:cNvGrpSpPr/>
            <p:nvPr/>
          </p:nvGrpSpPr>
          <p:grpSpPr>
            <a:xfrm>
              <a:off x="17662007" y="10924431"/>
              <a:ext cx="2068195" cy="2281150"/>
              <a:chOff x="17662007" y="10924431"/>
              <a:chExt cx="2068195" cy="228115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30206C-4134-AA44-8DBC-C9B282029814}"/>
                  </a:ext>
                </a:extLst>
              </p:cNvPr>
              <p:cNvSpPr txBox="1"/>
              <p:nvPr/>
            </p:nvSpPr>
            <p:spPr>
              <a:xfrm>
                <a:off x="17662007" y="10924431"/>
                <a:ext cx="2068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i="1" dirty="0">
                    <a:latin typeface="Archivo Expanded Expanded SemiBold" pitchFamily="2" charset="77"/>
                    <a:cs typeface="Archivo Expanded Expanded SemiBold" pitchFamily="2" charset="77"/>
                  </a:rPr>
                  <a:t>TEAMS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55BB30-4F35-9C69-13C5-62BDA24180AA}"/>
                  </a:ext>
                </a:extLst>
              </p:cNvPr>
              <p:cNvSpPr txBox="1"/>
              <p:nvPr/>
            </p:nvSpPr>
            <p:spPr>
              <a:xfrm>
                <a:off x="18071574" y="11635921"/>
                <a:ext cx="1249060" cy="1569660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</p:spPr>
            <p:txBody>
              <a:bodyPr wrap="none" rtlCol="0">
                <a:spAutoFit/>
              </a:bodyPr>
              <a:lstStyle/>
              <a:p>
                <a:r>
                  <a:rPr lang="en-US" sz="9600" dirty="0">
                    <a:solidFill>
                      <a:schemeClr val="accent6"/>
                    </a:solidFill>
                    <a:latin typeface="Sports Bar" panose="02000500000000000000" pitchFamily="2" charset="77"/>
                  </a:rPr>
                  <a:t>03</a:t>
                </a:r>
              </a:p>
            </p:txBody>
          </p:sp>
        </p:grpSp>
      </p:grpSp>
      <p:pic>
        <p:nvPicPr>
          <p:cNvPr id="17" name="Picture 16" descr="A red shirt with yellow stripes and a number on it&#10;&#10;Description automatically generated">
            <a:extLst>
              <a:ext uri="{FF2B5EF4-FFF2-40B4-BE49-F238E27FC236}">
                <a16:creationId xmlns:a16="http://schemas.microsoft.com/office/drawing/2014/main" id="{68697C2E-8302-76AA-372C-703F906BA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23158">
            <a:off x="-3444571" y="520852"/>
            <a:ext cx="17758130" cy="12674292"/>
          </a:xfrm>
          <a:prstGeom prst="rect">
            <a:avLst/>
          </a:prstGeom>
          <a:effectLst>
            <a:glow rad="1334289">
              <a:schemeClr val="tx1">
                <a:alpha val="40000"/>
              </a:schemeClr>
            </a:glow>
            <a:reflection blurRad="519987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884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4">
            <a:extLst>
              <a:ext uri="{FF2B5EF4-FFF2-40B4-BE49-F238E27FC236}">
                <a16:creationId xmlns:a16="http://schemas.microsoft.com/office/drawing/2014/main" id="{AFD339B6-30DD-F040-A457-8586DFF02516}"/>
              </a:ext>
            </a:extLst>
          </p:cNvPr>
          <p:cNvSpPr/>
          <p:nvPr/>
        </p:nvSpPr>
        <p:spPr>
          <a:xfrm>
            <a:off x="14351000" y="0"/>
            <a:ext cx="10028238" cy="13716000"/>
          </a:xfrm>
          <a:custGeom>
            <a:avLst/>
            <a:gdLst>
              <a:gd name="connsiteX0" fmla="*/ 0 w 4597400"/>
              <a:gd name="connsiteY0" fmla="*/ 0 h 13716000"/>
              <a:gd name="connsiteX1" fmla="*/ 4597400 w 4597400"/>
              <a:gd name="connsiteY1" fmla="*/ 0 h 13716000"/>
              <a:gd name="connsiteX2" fmla="*/ 4597400 w 4597400"/>
              <a:gd name="connsiteY2" fmla="*/ 13716000 h 13716000"/>
              <a:gd name="connsiteX3" fmla="*/ 0 w 4597400"/>
              <a:gd name="connsiteY3" fmla="*/ 13716000 h 13716000"/>
              <a:gd name="connsiteX4" fmla="*/ 0 w 4597400"/>
              <a:gd name="connsiteY4" fmla="*/ 0 h 13716000"/>
              <a:gd name="connsiteX0" fmla="*/ 3429000 w 8026400"/>
              <a:gd name="connsiteY0" fmla="*/ 0 h 13741400"/>
              <a:gd name="connsiteX1" fmla="*/ 8026400 w 8026400"/>
              <a:gd name="connsiteY1" fmla="*/ 0 h 13741400"/>
              <a:gd name="connsiteX2" fmla="*/ 8026400 w 8026400"/>
              <a:gd name="connsiteY2" fmla="*/ 13716000 h 13741400"/>
              <a:gd name="connsiteX3" fmla="*/ 0 w 8026400"/>
              <a:gd name="connsiteY3" fmla="*/ 13741400 h 13741400"/>
              <a:gd name="connsiteX4" fmla="*/ 3429000 w 8026400"/>
              <a:gd name="connsiteY4" fmla="*/ 0 h 13741400"/>
              <a:gd name="connsiteX0" fmla="*/ 9753794 w 14351194"/>
              <a:gd name="connsiteY0" fmla="*/ 0 h 13716000"/>
              <a:gd name="connsiteX1" fmla="*/ 14351194 w 14351194"/>
              <a:gd name="connsiteY1" fmla="*/ 0 h 13716000"/>
              <a:gd name="connsiteX2" fmla="*/ 14351194 w 14351194"/>
              <a:gd name="connsiteY2" fmla="*/ 13716000 h 13716000"/>
              <a:gd name="connsiteX3" fmla="*/ 0 w 14351194"/>
              <a:gd name="connsiteY3" fmla="*/ 13716000 h 13716000"/>
              <a:gd name="connsiteX4" fmla="*/ 9753794 w 14351194"/>
              <a:gd name="connsiteY4" fmla="*/ 0 h 13716000"/>
              <a:gd name="connsiteX0" fmla="*/ 5064724 w 14351194"/>
              <a:gd name="connsiteY0" fmla="*/ 0 h 13716000"/>
              <a:gd name="connsiteX1" fmla="*/ 14351194 w 14351194"/>
              <a:gd name="connsiteY1" fmla="*/ 0 h 13716000"/>
              <a:gd name="connsiteX2" fmla="*/ 14351194 w 14351194"/>
              <a:gd name="connsiteY2" fmla="*/ 13716000 h 13716000"/>
              <a:gd name="connsiteX3" fmla="*/ 0 w 14351194"/>
              <a:gd name="connsiteY3" fmla="*/ 13716000 h 13716000"/>
              <a:gd name="connsiteX4" fmla="*/ 5064724 w 14351194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194" h="13716000">
                <a:moveTo>
                  <a:pt x="5064724" y="0"/>
                </a:moveTo>
                <a:lnTo>
                  <a:pt x="14351194" y="0"/>
                </a:lnTo>
                <a:lnTo>
                  <a:pt x="14351194" y="13716000"/>
                </a:lnTo>
                <a:lnTo>
                  <a:pt x="0" y="13716000"/>
                </a:lnTo>
                <a:lnTo>
                  <a:pt x="506472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9819F7-971B-EB44-9869-F65E592AF563}"/>
              </a:ext>
            </a:extLst>
          </p:cNvPr>
          <p:cNvCxnSpPr/>
          <p:nvPr/>
        </p:nvCxnSpPr>
        <p:spPr>
          <a:xfrm>
            <a:off x="23805756" y="8603092"/>
            <a:ext cx="0" cy="195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4033E-3EC0-454F-992C-01470F59A57D}"/>
              </a:ext>
            </a:extLst>
          </p:cNvPr>
          <p:cNvSpPr/>
          <p:nvPr/>
        </p:nvSpPr>
        <p:spPr>
          <a:xfrm>
            <a:off x="249709" y="213545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667C8-28AA-684B-A705-F6AD68F5A617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63AE1C-5E54-7545-9F70-410C8C200D2D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B1C055-BDC9-844C-BD7A-3BA8BD91472A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15B12F-580C-DA46-B586-A7C3CF1832D4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0DD5A3-5749-7448-9383-6EBCF926A40A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671358F-0BC1-C04E-B6B3-9F78886B35CC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A457F8-688E-A440-8ABF-719BD5E44A66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C6EFE30-3751-EA4F-84BB-3DF784E35F24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765FC33-BD9F-DC45-9103-884DD01BF923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A4FD97-A493-C487-37F4-194FB4466151}"/>
              </a:ext>
            </a:extLst>
          </p:cNvPr>
          <p:cNvGrpSpPr/>
          <p:nvPr/>
        </p:nvGrpSpPr>
        <p:grpSpPr>
          <a:xfrm>
            <a:off x="1949715" y="1240307"/>
            <a:ext cx="10603359" cy="1840608"/>
            <a:chOff x="2866616" y="3645617"/>
            <a:chExt cx="10603359" cy="1840608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4CC6505-F27B-C647-A44C-E63012AFC8C1}"/>
                </a:ext>
              </a:extLst>
            </p:cNvPr>
            <p:cNvSpPr/>
            <p:nvPr/>
          </p:nvSpPr>
          <p:spPr>
            <a:xfrm>
              <a:off x="2866616" y="3645617"/>
              <a:ext cx="800865" cy="1077219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39402B-D358-BE4D-BF32-23E11323A21F}"/>
                </a:ext>
              </a:extLst>
            </p:cNvPr>
            <p:cNvSpPr txBox="1"/>
            <p:nvPr/>
          </p:nvSpPr>
          <p:spPr>
            <a:xfrm>
              <a:off x="3138301" y="3916565"/>
              <a:ext cx="1033167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spc="2000" dirty="0">
                  <a:latin typeface="Courage Union" pitchFamily="2" charset="0"/>
                  <a:cs typeface="Poppins" pitchFamily="2" charset="77"/>
                </a:rPr>
                <a:t>CONDITIONING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33CD291-C860-DD40-93FA-B2906B672F76}"/>
              </a:ext>
            </a:extLst>
          </p:cNvPr>
          <p:cNvSpPr txBox="1"/>
          <p:nvPr/>
        </p:nvSpPr>
        <p:spPr>
          <a:xfrm>
            <a:off x="4130768" y="9846138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300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CEO</a:t>
            </a:r>
          </a:p>
        </p:txBody>
      </p:sp>
      <p:pic>
        <p:nvPicPr>
          <p:cNvPr id="23" name="Picture Placeholder 22" descr="A football on the grass&#10;&#10;Description automatically generated">
            <a:extLst>
              <a:ext uri="{FF2B5EF4-FFF2-40B4-BE49-F238E27FC236}">
                <a16:creationId xmlns:a16="http://schemas.microsoft.com/office/drawing/2014/main" id="{B98242F9-183E-D909-EA47-05C52A7A19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828" r="18828"/>
          <a:stretch>
            <a:fillRect/>
          </a:stretch>
        </p:blipFill>
        <p:spPr>
          <a:xfrm>
            <a:off x="14056033" y="353859"/>
            <a:ext cx="7764754" cy="7886850"/>
          </a:xfr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E3F069-9D00-1828-B11C-3F77E17A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116" y="3412432"/>
            <a:ext cx="8376382" cy="3464131"/>
          </a:xfrm>
          <a:prstGeom prst="rect">
            <a:avLst/>
          </a:prstGeom>
          <a:effectLst>
            <a:glow rad="664527">
              <a:schemeClr val="bg2">
                <a:lumMod val="90000"/>
                <a:alpha val="40000"/>
              </a:schemeClr>
            </a:glow>
          </a:effectLst>
        </p:spPr>
      </p:pic>
      <p:pic>
        <p:nvPicPr>
          <p:cNvPr id="7" name="Picture 6" descr="A screenshot of a sports schedule&#10;&#10;Description automatically generated">
            <a:extLst>
              <a:ext uri="{FF2B5EF4-FFF2-40B4-BE49-F238E27FC236}">
                <a16:creationId xmlns:a16="http://schemas.microsoft.com/office/drawing/2014/main" id="{E199AA39-B130-7E7E-9282-A7334614D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580" y="7674879"/>
            <a:ext cx="9725809" cy="5080972"/>
          </a:xfrm>
          <a:prstGeom prst="rect">
            <a:avLst/>
          </a:prstGeom>
          <a:effectLst>
            <a:glow rad="641023">
              <a:schemeClr val="bg2">
                <a:lumMod val="90000"/>
                <a:alpha val="40000"/>
              </a:schemeClr>
            </a:glow>
          </a:effectLst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1B7E49-105A-93CD-9634-C20D26362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3493" y="7512855"/>
            <a:ext cx="9354780" cy="5282119"/>
          </a:xfrm>
          <a:prstGeom prst="rect">
            <a:avLst/>
          </a:prstGeom>
          <a:effectLst>
            <a:glow rad="533123">
              <a:schemeClr val="bg2">
                <a:lumMod val="90000"/>
                <a:alpha val="40000"/>
              </a:schemeClr>
            </a:glow>
          </a:effectLst>
        </p:spPr>
      </p:pic>
      <p:pic>
        <p:nvPicPr>
          <p:cNvPr id="6" name="Picture 5" descr="A red number on a black background&#10;&#10;Description automatically generated">
            <a:extLst>
              <a:ext uri="{FF2B5EF4-FFF2-40B4-BE49-F238E27FC236}">
                <a16:creationId xmlns:a16="http://schemas.microsoft.com/office/drawing/2014/main" id="{BB157BAD-31A0-5BA2-7008-D80C9C1A1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2240" y="5449291"/>
            <a:ext cx="1938528" cy="1938528"/>
          </a:xfrm>
          <a:prstGeom prst="rect">
            <a:avLst/>
          </a:prstGeom>
          <a:effectLst>
            <a:glow rad="228600">
              <a:schemeClr val="bg2">
                <a:lumMod val="90000"/>
                <a:alpha val="40000"/>
              </a:schemeClr>
            </a:glow>
            <a:reflection endPos="0" dist="50800" dir="5400000" sy="-100000" algn="bl" rotWithShape="0"/>
          </a:effectLst>
        </p:spPr>
      </p:pic>
      <p:pic>
        <p:nvPicPr>
          <p:cNvPr id="15" name="Picture 14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6EE965FD-04CF-50B2-6139-51AEF7C928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065" y="10021104"/>
            <a:ext cx="1938528" cy="1938528"/>
          </a:xfrm>
          <a:prstGeom prst="rect">
            <a:avLst/>
          </a:prstGeom>
          <a:effectLst>
            <a:glow rad="228600">
              <a:schemeClr val="bg2">
                <a:lumMod val="90000"/>
                <a:alpha val="40000"/>
              </a:schemeClr>
            </a:glow>
          </a:effectLst>
        </p:spPr>
      </p:pic>
      <p:pic>
        <p:nvPicPr>
          <p:cNvPr id="24" name="Picture 23" descr="A number three in a red balloon&#10;&#10;Description automatically generated">
            <a:extLst>
              <a:ext uri="{FF2B5EF4-FFF2-40B4-BE49-F238E27FC236}">
                <a16:creationId xmlns:a16="http://schemas.microsoft.com/office/drawing/2014/main" id="{E0398E11-BCC6-6D8A-7889-65F3CA6954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90496" y="7899640"/>
            <a:ext cx="2121464" cy="2121464"/>
          </a:xfrm>
          <a:prstGeom prst="rect">
            <a:avLst/>
          </a:prstGeom>
          <a:effectLst>
            <a:glow rad="228600">
              <a:schemeClr val="bg2">
                <a:lumMod val="90000"/>
                <a:alpha val="40000"/>
              </a:schemeClr>
            </a:glow>
          </a:effectLst>
        </p:spPr>
      </p:pic>
      <p:pic>
        <p:nvPicPr>
          <p:cNvPr id="30" name="Picture 29" descr="A black background with a curved line&#10;&#10;Description automatically generated">
            <a:extLst>
              <a:ext uri="{FF2B5EF4-FFF2-40B4-BE49-F238E27FC236}">
                <a16:creationId xmlns:a16="http://schemas.microsoft.com/office/drawing/2014/main" id="{CF27D4C4-8711-4A00-6D93-88ECFEF4492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6000"/>
          </a:blip>
          <a:stretch>
            <a:fillRect/>
          </a:stretch>
        </p:blipFill>
        <p:spPr>
          <a:xfrm rot="19692822">
            <a:off x="729240" y="6516554"/>
            <a:ext cx="3747717" cy="3747717"/>
          </a:xfrm>
          <a:prstGeom prst="rect">
            <a:avLst/>
          </a:prstGeom>
        </p:spPr>
      </p:pic>
      <p:pic>
        <p:nvPicPr>
          <p:cNvPr id="35" name="Picture 34" descr="A grey arrow pointing down&#10;&#10;Description automatically generated">
            <a:extLst>
              <a:ext uri="{FF2B5EF4-FFF2-40B4-BE49-F238E27FC236}">
                <a16:creationId xmlns:a16="http://schemas.microsoft.com/office/drawing/2014/main" id="{B4A7EC7D-07F5-E4B9-B861-70999A78097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43000"/>
          </a:blip>
          <a:stretch>
            <a:fillRect/>
          </a:stretch>
        </p:blipFill>
        <p:spPr>
          <a:xfrm rot="14260553">
            <a:off x="2354379" y="10175574"/>
            <a:ext cx="4276115" cy="4276115"/>
          </a:xfrm>
          <a:prstGeom prst="rect">
            <a:avLst/>
          </a:prstGeom>
        </p:spPr>
      </p:pic>
      <p:pic>
        <p:nvPicPr>
          <p:cNvPr id="37" name="Picture 36" descr="A black arrow pointing down&#10;&#10;Description automatically generated">
            <a:extLst>
              <a:ext uri="{FF2B5EF4-FFF2-40B4-BE49-F238E27FC236}">
                <a16:creationId xmlns:a16="http://schemas.microsoft.com/office/drawing/2014/main" id="{C0F4D607-96BD-3709-2F9C-B366FD9D3BAE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4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3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980357">
            <a:off x="8087161" y="8562866"/>
            <a:ext cx="6342555" cy="634255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242623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62656514-5614-7B4E-A852-6A5BCD77111D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3E210A-80EC-D84C-9C94-EC5ADB97E0DA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B143AEF-C02A-8441-92BC-F0FFCB67B0D4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9F3B6D9-CF6A-3A4F-BD42-B9D7CDC95B5A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07ACE98-FD6A-1D4B-B533-E692C14D7637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F3ACE53-2512-1E4D-AF7B-5881BBF212BF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DB46BF9-0C98-8C46-835B-01E798979CFD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039EC71-DBFA-3549-970B-8FD55B835284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3783D56-2676-8640-B986-86515DD96200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3978E2E-749F-5D4B-9032-13416376FA31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BA799DA-AFA0-DCA8-809E-3DC64EB3C015}"/>
              </a:ext>
            </a:extLst>
          </p:cNvPr>
          <p:cNvGrpSpPr>
            <a:grpSpLocks noChangeAspect="1"/>
          </p:cNvGrpSpPr>
          <p:nvPr/>
        </p:nvGrpSpPr>
        <p:grpSpPr>
          <a:xfrm>
            <a:off x="21763583" y="1903683"/>
            <a:ext cx="1651522" cy="1062062"/>
            <a:chOff x="-1728523" y="3946238"/>
            <a:chExt cx="6122923" cy="3937534"/>
          </a:xfrm>
          <a:scene3d>
            <a:camera prst="orthographicFront"/>
            <a:lightRig rig="threePt" dir="t"/>
          </a:scene3d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800D65B-6243-20C7-08C5-95E1A00C63EB}"/>
                </a:ext>
              </a:extLst>
            </p:cNvPr>
            <p:cNvSpPr/>
            <p:nvPr/>
          </p:nvSpPr>
          <p:spPr>
            <a:xfrm>
              <a:off x="1467018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33EC767-2D09-1354-7655-7061648FB8F6}"/>
                </a:ext>
              </a:extLst>
            </p:cNvPr>
            <p:cNvSpPr/>
            <p:nvPr/>
          </p:nvSpPr>
          <p:spPr>
            <a:xfrm>
              <a:off x="-123512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045E376B-4908-6CD3-F684-40EEF42B6C87}"/>
                </a:ext>
              </a:extLst>
            </p:cNvPr>
            <p:cNvSpPr/>
            <p:nvPr/>
          </p:nvSpPr>
          <p:spPr>
            <a:xfrm>
              <a:off x="-1728523" y="3946238"/>
              <a:ext cx="2927382" cy="3937534"/>
            </a:xfrm>
            <a:custGeom>
              <a:avLst/>
              <a:gdLst>
                <a:gd name="connsiteX0" fmla="*/ 1793548 w 2927382"/>
                <a:gd name="connsiteY0" fmla="*/ 0 h 3937534"/>
                <a:gd name="connsiteX1" fmla="*/ 2927382 w 2927382"/>
                <a:gd name="connsiteY1" fmla="*/ 0 h 3937534"/>
                <a:gd name="connsiteX2" fmla="*/ 1133834 w 2927382"/>
                <a:gd name="connsiteY2" fmla="*/ 3937534 h 3937534"/>
                <a:gd name="connsiteX3" fmla="*/ 0 w 2927382"/>
                <a:gd name="connsiteY3" fmla="*/ 3937534 h 393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7382" h="3937534">
                  <a:moveTo>
                    <a:pt x="1793548" y="0"/>
                  </a:moveTo>
                  <a:lnTo>
                    <a:pt x="2927382" y="0"/>
                  </a:lnTo>
                  <a:lnTo>
                    <a:pt x="1133834" y="3937534"/>
                  </a:lnTo>
                  <a:lnTo>
                    <a:pt x="0" y="3937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football field with red x and black lines&#10;&#10;Description automatically generated">
            <a:extLst>
              <a:ext uri="{FF2B5EF4-FFF2-40B4-BE49-F238E27FC236}">
                <a16:creationId xmlns:a16="http://schemas.microsoft.com/office/drawing/2014/main" id="{C2BA181B-6600-6F74-149F-B9CCE1EA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6" y="806200"/>
            <a:ext cx="18643280" cy="13306039"/>
          </a:xfrm>
          <a:prstGeom prst="rect">
            <a:avLst/>
          </a:prstGeom>
        </p:spPr>
      </p:pic>
      <p:pic>
        <p:nvPicPr>
          <p:cNvPr id="15" name="Picture 14" descr="A red foam hand with number one on it&#10;&#10;Description automatically generated">
            <a:extLst>
              <a:ext uri="{FF2B5EF4-FFF2-40B4-BE49-F238E27FC236}">
                <a16:creationId xmlns:a16="http://schemas.microsoft.com/office/drawing/2014/main" id="{2C4D06BB-0078-3FEB-9748-984753DA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7907" y="5763871"/>
            <a:ext cx="7772400" cy="7772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68EB56D-4C61-144F-A334-EB9EAE94672E}"/>
              </a:ext>
            </a:extLst>
          </p:cNvPr>
          <p:cNvSpPr txBox="1"/>
          <p:nvPr/>
        </p:nvSpPr>
        <p:spPr>
          <a:xfrm>
            <a:off x="16466110" y="2434714"/>
            <a:ext cx="77700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spc="2000" dirty="0">
                <a:solidFill>
                  <a:schemeClr val="accent3"/>
                </a:solidFill>
                <a:latin typeface="Courage Union" pitchFamily="2" charset="0"/>
                <a:cs typeface="Poppins" pitchFamily="2" charset="77"/>
              </a:rPr>
              <a:t>PLAYBOOK</a:t>
            </a:r>
          </a:p>
        </p:txBody>
      </p:sp>
      <p:pic>
        <p:nvPicPr>
          <p:cNvPr id="17" name="Picture 16" descr="A grey arrow pointing up&#10;&#10;Description automatically generated">
            <a:extLst>
              <a:ext uri="{FF2B5EF4-FFF2-40B4-BE49-F238E27FC236}">
                <a16:creationId xmlns:a16="http://schemas.microsoft.com/office/drawing/2014/main" id="{C97B7322-BE5F-06D6-9D1D-04816971C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849" y="7260437"/>
            <a:ext cx="3175000" cy="3175000"/>
          </a:xfrm>
          <a:prstGeom prst="rect">
            <a:avLst/>
          </a:prstGeom>
        </p:spPr>
      </p:pic>
      <p:pic>
        <p:nvPicPr>
          <p:cNvPr id="19" name="Picture 18" descr="A black and white drawing of a pointed tip&#10;&#10;Description automatically generated">
            <a:extLst>
              <a:ext uri="{FF2B5EF4-FFF2-40B4-BE49-F238E27FC236}">
                <a16:creationId xmlns:a16="http://schemas.microsoft.com/office/drawing/2014/main" id="{DCBAA2FE-B0EF-B713-AF57-0EEBDE63E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850515">
            <a:off x="9745434" y="5499469"/>
            <a:ext cx="3919499" cy="3919499"/>
          </a:xfrm>
          <a:prstGeom prst="rect">
            <a:avLst/>
          </a:prstGeom>
        </p:spPr>
      </p:pic>
      <p:pic>
        <p:nvPicPr>
          <p:cNvPr id="21" name="Picture 20" descr="A black arrow pointing upwards&#10;&#10;Description automatically generated">
            <a:extLst>
              <a:ext uri="{FF2B5EF4-FFF2-40B4-BE49-F238E27FC236}">
                <a16:creationId xmlns:a16="http://schemas.microsoft.com/office/drawing/2014/main" id="{34331113-E896-8D76-A6E6-37A5E0E43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11523">
            <a:off x="8908350" y="4628601"/>
            <a:ext cx="1954889" cy="1954889"/>
          </a:xfrm>
          <a:prstGeom prst="rect">
            <a:avLst/>
          </a:prstGeom>
        </p:spPr>
      </p:pic>
      <p:pic>
        <p:nvPicPr>
          <p:cNvPr id="27" name="Picture 26" descr="A grey arrow pointing down&#10;&#10;Description automatically generated">
            <a:extLst>
              <a:ext uri="{FF2B5EF4-FFF2-40B4-BE49-F238E27FC236}">
                <a16:creationId xmlns:a16="http://schemas.microsoft.com/office/drawing/2014/main" id="{C1145466-E667-2296-8495-6638D3C5B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66786">
            <a:off x="8736284" y="6906999"/>
            <a:ext cx="3175000" cy="3175000"/>
          </a:xfrm>
          <a:prstGeom prst="rect">
            <a:avLst/>
          </a:prstGeom>
        </p:spPr>
      </p:pic>
      <p:pic>
        <p:nvPicPr>
          <p:cNvPr id="45" name="Picture 44" descr="A grey arrow pointing towards the left&#10;&#10;Description automatically generated with medium confidence">
            <a:extLst>
              <a:ext uri="{FF2B5EF4-FFF2-40B4-BE49-F238E27FC236}">
                <a16:creationId xmlns:a16="http://schemas.microsoft.com/office/drawing/2014/main" id="{B8DBE4F8-A4B6-6F24-76DC-3EA03941A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453104">
            <a:off x="12737752" y="7751378"/>
            <a:ext cx="4068319" cy="40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3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B33E8A-A90A-4F46-87CB-EE6DFC5A70B1}"/>
              </a:ext>
            </a:extLst>
          </p:cNvPr>
          <p:cNvSpPr/>
          <p:nvPr/>
        </p:nvSpPr>
        <p:spPr>
          <a:xfrm>
            <a:off x="0" y="0"/>
            <a:ext cx="24379238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ACE4EFE-5424-A645-93F6-8E90235E20F2}"/>
              </a:ext>
            </a:extLst>
          </p:cNvPr>
          <p:cNvSpPr/>
          <p:nvPr/>
        </p:nvSpPr>
        <p:spPr>
          <a:xfrm>
            <a:off x="-1774160" y="0"/>
            <a:ext cx="13963779" cy="13761550"/>
          </a:xfrm>
          <a:custGeom>
            <a:avLst/>
            <a:gdLst>
              <a:gd name="connsiteX0" fmla="*/ 6268394 w 13963779"/>
              <a:gd name="connsiteY0" fmla="*/ 0 h 13761550"/>
              <a:gd name="connsiteX1" fmla="*/ 10001065 w 13963779"/>
              <a:gd name="connsiteY1" fmla="*/ 0 h 13761550"/>
              <a:gd name="connsiteX2" fmla="*/ 10231108 w 13963779"/>
              <a:gd name="connsiteY2" fmla="*/ 0 h 13761550"/>
              <a:gd name="connsiteX3" fmla="*/ 13963779 w 13963779"/>
              <a:gd name="connsiteY3" fmla="*/ 0 h 13761550"/>
              <a:gd name="connsiteX4" fmla="*/ 7695385 w 13963779"/>
              <a:gd name="connsiteY4" fmla="*/ 13761550 h 13761550"/>
              <a:gd name="connsiteX5" fmla="*/ 3962715 w 13963779"/>
              <a:gd name="connsiteY5" fmla="*/ 13761550 h 13761550"/>
              <a:gd name="connsiteX6" fmla="*/ 3732671 w 13963779"/>
              <a:gd name="connsiteY6" fmla="*/ 13761550 h 13761550"/>
              <a:gd name="connsiteX7" fmla="*/ 0 w 13963779"/>
              <a:gd name="connsiteY7" fmla="*/ 13761550 h 1376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63779" h="13761550">
                <a:moveTo>
                  <a:pt x="6268394" y="0"/>
                </a:moveTo>
                <a:lnTo>
                  <a:pt x="10001065" y="0"/>
                </a:lnTo>
                <a:lnTo>
                  <a:pt x="10231108" y="0"/>
                </a:lnTo>
                <a:lnTo>
                  <a:pt x="13963779" y="0"/>
                </a:lnTo>
                <a:lnTo>
                  <a:pt x="7695385" y="13761550"/>
                </a:lnTo>
                <a:lnTo>
                  <a:pt x="3962715" y="13761550"/>
                </a:lnTo>
                <a:lnTo>
                  <a:pt x="3732671" y="13761550"/>
                </a:lnTo>
                <a:lnTo>
                  <a:pt x="0" y="137615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0181AB-E592-4B41-BFDC-D02B5ADF05DE}"/>
              </a:ext>
            </a:extLst>
          </p:cNvPr>
          <p:cNvGrpSpPr/>
          <p:nvPr/>
        </p:nvGrpSpPr>
        <p:grpSpPr>
          <a:xfrm>
            <a:off x="4743582" y="5612395"/>
            <a:ext cx="19471997" cy="7433498"/>
            <a:chOff x="4743582" y="5612395"/>
            <a:chExt cx="19471997" cy="74334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9C9B53-F28B-0B4A-834C-D51F0A1CDFE4}"/>
                </a:ext>
              </a:extLst>
            </p:cNvPr>
            <p:cNvSpPr txBox="1"/>
            <p:nvPr/>
          </p:nvSpPr>
          <p:spPr>
            <a:xfrm>
              <a:off x="6319333" y="5612395"/>
              <a:ext cx="1789624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700" b="1" dirty="0">
                  <a:solidFill>
                    <a:schemeClr val="lt1"/>
                  </a:solidFill>
                  <a:effectLst>
                    <a:glow rad="668359">
                      <a:schemeClr val="accent1"/>
                    </a:glow>
                    <a:outerShdw blurRad="50800" dist="50800" dir="5400000" algn="ctr" rotWithShape="0">
                      <a:srgbClr val="000000">
                        <a:alpha val="60754"/>
                      </a:srgbClr>
                    </a:outerShdw>
                  </a:effectLst>
                  <a:latin typeface="Sports Bar" panose="02000500000000000000" pitchFamily="2" charset="77"/>
                  <a:cs typeface="Poppins" pitchFamily="2" charset="77"/>
                </a:rPr>
                <a:t>TOUCHDOWNS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39A9BF-53C4-D644-B1ED-5C4A97EB6B15}"/>
                </a:ext>
              </a:extLst>
            </p:cNvPr>
            <p:cNvSpPr txBox="1"/>
            <p:nvPr/>
          </p:nvSpPr>
          <p:spPr>
            <a:xfrm>
              <a:off x="4743582" y="8536966"/>
              <a:ext cx="1947199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700" b="1" dirty="0">
                  <a:solidFill>
                    <a:schemeClr val="lt1"/>
                  </a:solidFill>
                  <a:effectLst>
                    <a:glow rad="370096">
                      <a:schemeClr val="accent1">
                        <a:alpha val="40000"/>
                      </a:schemeClr>
                    </a:glow>
                    <a:outerShdw blurRad="50800" dist="50800" dir="5400000" algn="ctr" rotWithShape="0">
                      <a:srgbClr val="000000">
                        <a:alpha val="33271"/>
                      </a:srgbClr>
                    </a:outerShdw>
                  </a:effectLst>
                  <a:latin typeface="Archivo Expanded Expanded Black" pitchFamily="2" charset="77"/>
                  <a:cs typeface="Archivo Expanded Expanded Black" pitchFamily="2" charset="77"/>
                </a:rPr>
                <a:t>+</a:t>
              </a:r>
              <a:r>
                <a:rPr lang="en-US" sz="28700" b="1" dirty="0">
                  <a:solidFill>
                    <a:schemeClr val="lt1"/>
                  </a:solidFill>
                  <a:effectLst>
                    <a:outerShdw blurRad="50800" dist="50800" dir="5400000" algn="ctr" rotWithShape="0">
                      <a:srgbClr val="000000">
                        <a:alpha val="33271"/>
                      </a:srgbClr>
                    </a:outerShdw>
                  </a:effectLst>
                  <a:latin typeface="Archivo Expanded Expanded Black" pitchFamily="2" charset="77"/>
                  <a:cs typeface="Archivo Expanded Expanded Black" pitchFamily="2" charset="77"/>
                </a:rPr>
                <a:t> </a:t>
              </a:r>
              <a:r>
                <a:rPr lang="en-US" sz="28700" b="1" dirty="0">
                  <a:solidFill>
                    <a:schemeClr val="lt1"/>
                  </a:solidFill>
                  <a:effectLst>
                    <a:glow rad="369412">
                      <a:schemeClr val="accent1"/>
                    </a:glow>
                    <a:outerShdw blurRad="50800" dist="50800" dir="5400000" algn="ctr" rotWithShape="0">
                      <a:srgbClr val="000000">
                        <a:alpha val="33271"/>
                      </a:srgbClr>
                    </a:outerShdw>
                  </a:effectLst>
                  <a:latin typeface="Archivo Expanded Expanded Black" pitchFamily="2" charset="77"/>
                  <a:cs typeface="Archivo Expanded Expanded Black" pitchFamily="2" charset="77"/>
                </a:rPr>
                <a:t>trends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8D2A802-6A3E-A04A-864B-F14DDD138701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653A2-9681-A947-8BE4-40F27BE402B4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E916FB-431A-0D40-AF6F-FEF55BCF130D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2D8AF0-2503-484A-9F96-41505DAE84EE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B5920F-F249-D947-A15D-5AD04B9548BB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99A622-BBE3-6541-A9D9-FD9F0EF486D3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6A2D799-1FCF-794E-B970-D2ABCB505AFE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94818D5-C2B7-FE4A-B82E-66749D2A8E90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F87EB43-91A7-B341-B58F-7DE2D2081772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062E6CB-9AF3-CA44-B510-1771281DE6FD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391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3255CEB-03BB-C345-AC5B-8788A908A77C}"/>
              </a:ext>
            </a:extLst>
          </p:cNvPr>
          <p:cNvSpPr/>
          <p:nvPr/>
        </p:nvSpPr>
        <p:spPr>
          <a:xfrm>
            <a:off x="2173511" y="2433934"/>
            <a:ext cx="800865" cy="1077219"/>
          </a:xfrm>
          <a:custGeom>
            <a:avLst/>
            <a:gdLst>
              <a:gd name="connsiteX0" fmla="*/ 1793548 w 2927382"/>
              <a:gd name="connsiteY0" fmla="*/ 0 h 3937534"/>
              <a:gd name="connsiteX1" fmla="*/ 2927382 w 2927382"/>
              <a:gd name="connsiteY1" fmla="*/ 0 h 3937534"/>
              <a:gd name="connsiteX2" fmla="*/ 1133834 w 2927382"/>
              <a:gd name="connsiteY2" fmla="*/ 3937534 h 3937534"/>
              <a:gd name="connsiteX3" fmla="*/ 0 w 2927382"/>
              <a:gd name="connsiteY3" fmla="*/ 3937534 h 39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382" h="3937534">
                <a:moveTo>
                  <a:pt x="1793548" y="0"/>
                </a:moveTo>
                <a:lnTo>
                  <a:pt x="2927382" y="0"/>
                </a:lnTo>
                <a:lnTo>
                  <a:pt x="1133834" y="3937534"/>
                </a:lnTo>
                <a:lnTo>
                  <a:pt x="0" y="393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9BE32-2A69-61D3-F438-9B66CD0DE456}"/>
              </a:ext>
            </a:extLst>
          </p:cNvPr>
          <p:cNvGrpSpPr/>
          <p:nvPr/>
        </p:nvGrpSpPr>
        <p:grpSpPr>
          <a:xfrm>
            <a:off x="2099812" y="2818656"/>
            <a:ext cx="7053217" cy="7469763"/>
            <a:chOff x="2585313" y="3417413"/>
            <a:chExt cx="7053217" cy="74697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A1B9C-7571-B04B-B8C8-4042C87DDDE0}"/>
                </a:ext>
              </a:extLst>
            </p:cNvPr>
            <p:cNvSpPr txBox="1"/>
            <p:nvPr/>
          </p:nvSpPr>
          <p:spPr>
            <a:xfrm>
              <a:off x="2585313" y="3685204"/>
              <a:ext cx="7053217" cy="720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0" i="0" dirty="0">
                  <a:solidFill>
                    <a:srgbClr val="0F0F0F"/>
                  </a:solidFill>
                  <a:effectLst/>
                  <a:latin typeface="Courage Union" pitchFamily="2" charset="0"/>
                </a:rPr>
                <a:t>What can we learn from the history and changes of NFL teams by looking at their stadiums?</a:t>
              </a:r>
              <a:endParaRPr lang="en-US" sz="6600" b="1" dirty="0">
                <a:latin typeface="Courage Union" pitchFamily="2" charset="0"/>
                <a:cs typeface="Poppins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88964-3FC2-264E-8F29-D0BD143B0A37}"/>
                </a:ext>
              </a:extLst>
            </p:cNvPr>
            <p:cNvSpPr txBox="1"/>
            <p:nvPr/>
          </p:nvSpPr>
          <p:spPr>
            <a:xfrm>
              <a:off x="2902788" y="3417413"/>
              <a:ext cx="3855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pc="600" dirty="0">
                  <a:latin typeface="Archivo Expanded Expanded Black" pitchFamily="2" charset="77"/>
                  <a:ea typeface="Open Sans" panose="020B0606030504020204" pitchFamily="34" charset="0"/>
                  <a:cs typeface="Archivo Expanded Expanded Black" pitchFamily="2" charset="77"/>
                </a:rPr>
                <a:t> QUESTION NO. ONE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86A77F3-DC72-2A42-86C1-104A605996C3}"/>
              </a:ext>
            </a:extLst>
          </p:cNvPr>
          <p:cNvSpPr/>
          <p:nvPr/>
        </p:nvSpPr>
        <p:spPr>
          <a:xfrm>
            <a:off x="0" y="0"/>
            <a:ext cx="1127514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C0BEB-A6CE-FB42-AF32-3AC5FC14D22B}"/>
              </a:ext>
            </a:extLst>
          </p:cNvPr>
          <p:cNvSpPr txBox="1"/>
          <p:nvPr/>
        </p:nvSpPr>
        <p:spPr>
          <a:xfrm rot="5400000">
            <a:off x="335440" y="8927446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23BD8C-10AB-4244-B3C2-8CD8BA5F2413}"/>
              </a:ext>
            </a:extLst>
          </p:cNvPr>
          <p:cNvCxnSpPr>
            <a:cxnSpLocks/>
          </p:cNvCxnSpPr>
          <p:nvPr/>
        </p:nvCxnSpPr>
        <p:spPr>
          <a:xfrm>
            <a:off x="568837" y="9509990"/>
            <a:ext cx="0" cy="2562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7E8BD8-AE85-1243-986B-F1DA34479349}"/>
              </a:ext>
            </a:extLst>
          </p:cNvPr>
          <p:cNvSpPr txBox="1"/>
          <p:nvPr/>
        </p:nvSpPr>
        <p:spPr>
          <a:xfrm rot="5400000">
            <a:off x="335440" y="12655625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0ABB3B-FA40-CA43-A27D-E7249F9E1958}"/>
              </a:ext>
            </a:extLst>
          </p:cNvPr>
          <p:cNvGrpSpPr/>
          <p:nvPr/>
        </p:nvGrpSpPr>
        <p:grpSpPr>
          <a:xfrm>
            <a:off x="0" y="0"/>
            <a:ext cx="1127514" cy="1127514"/>
            <a:chOff x="0" y="0"/>
            <a:chExt cx="1981200" cy="1981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90C62A-3491-9344-AF7B-34AE8DEAB71C}"/>
                </a:ext>
              </a:extLst>
            </p:cNvPr>
            <p:cNvSpPr/>
            <p:nvPr/>
          </p:nvSpPr>
          <p:spPr>
            <a:xfrm>
              <a:off x="0" y="0"/>
              <a:ext cx="1981200" cy="1981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158935-F941-9C4E-956A-AFEC50F5231C}"/>
                </a:ext>
              </a:extLst>
            </p:cNvPr>
            <p:cNvGrpSpPr/>
            <p:nvPr/>
          </p:nvGrpSpPr>
          <p:grpSpPr>
            <a:xfrm>
              <a:off x="438774" y="669617"/>
              <a:ext cx="1103652" cy="641965"/>
              <a:chOff x="-2051728" y="3946238"/>
              <a:chExt cx="6769332" cy="3937534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42CEBF-F83C-074D-87B4-403AD08557EE}"/>
                  </a:ext>
                </a:extLst>
              </p:cNvPr>
              <p:cNvSpPr/>
              <p:nvPr/>
            </p:nvSpPr>
            <p:spPr>
              <a:xfrm>
                <a:off x="1790224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2F14671-63CA-7644-8CC6-28A803455498}"/>
                  </a:ext>
                </a:extLst>
              </p:cNvPr>
              <p:cNvSpPr/>
              <p:nvPr/>
            </p:nvSpPr>
            <p:spPr>
              <a:xfrm>
                <a:off x="-123512" y="3946238"/>
                <a:ext cx="2927382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2DC5CBB-972B-794B-A5D0-32B199BD9141}"/>
                  </a:ext>
                </a:extLst>
              </p:cNvPr>
              <p:cNvSpPr/>
              <p:nvPr/>
            </p:nvSpPr>
            <p:spPr>
              <a:xfrm>
                <a:off x="-2051728" y="3946238"/>
                <a:ext cx="2927380" cy="3937534"/>
              </a:xfrm>
              <a:custGeom>
                <a:avLst/>
                <a:gdLst>
                  <a:gd name="connsiteX0" fmla="*/ 1793548 w 2927382"/>
                  <a:gd name="connsiteY0" fmla="*/ 0 h 3937534"/>
                  <a:gd name="connsiteX1" fmla="*/ 2927382 w 2927382"/>
                  <a:gd name="connsiteY1" fmla="*/ 0 h 3937534"/>
                  <a:gd name="connsiteX2" fmla="*/ 1133834 w 2927382"/>
                  <a:gd name="connsiteY2" fmla="*/ 3937534 h 3937534"/>
                  <a:gd name="connsiteX3" fmla="*/ 0 w 2927382"/>
                  <a:gd name="connsiteY3" fmla="*/ 3937534 h 393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7382" h="3937534">
                    <a:moveTo>
                      <a:pt x="1793548" y="0"/>
                    </a:moveTo>
                    <a:lnTo>
                      <a:pt x="2927382" y="0"/>
                    </a:lnTo>
                    <a:lnTo>
                      <a:pt x="1133834" y="3937534"/>
                    </a:lnTo>
                    <a:lnTo>
                      <a:pt x="0" y="39375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B0C56E-FB2A-F149-96BD-56A1FA0063F4}"/>
              </a:ext>
            </a:extLst>
          </p:cNvPr>
          <p:cNvCxnSpPr/>
          <p:nvPr/>
        </p:nvCxnSpPr>
        <p:spPr>
          <a:xfrm>
            <a:off x="23684988" y="8603092"/>
            <a:ext cx="0" cy="1955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 descr="A group of football players running on a field&#10;&#10;Description automatically generated">
            <a:extLst>
              <a:ext uri="{FF2B5EF4-FFF2-40B4-BE49-F238E27FC236}">
                <a16:creationId xmlns:a16="http://schemas.microsoft.com/office/drawing/2014/main" id="{9C768C94-7E66-A43D-A32C-30FCE08AF96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5984" r="15984"/>
          <a:stretch>
            <a:fillRect/>
          </a:stretch>
        </p:blipFill>
        <p:spPr/>
      </p:pic>
      <p:pic>
        <p:nvPicPr>
          <p:cNvPr id="20" name="Picture Placeholder 19" descr="A red and blue stadium seats&#10;&#10;Description automatically generated">
            <a:extLst>
              <a:ext uri="{FF2B5EF4-FFF2-40B4-BE49-F238E27FC236}">
                <a16:creationId xmlns:a16="http://schemas.microsoft.com/office/drawing/2014/main" id="{61534CE4-09C0-14DF-0F49-3D7FE44581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4488" r="24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432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Socce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C1600"/>
      </a:accent1>
      <a:accent2>
        <a:srgbClr val="FDC101"/>
      </a:accent2>
      <a:accent3>
        <a:srgbClr val="0F1620"/>
      </a:accent3>
      <a:accent4>
        <a:srgbClr val="9EB7D5"/>
      </a:accent4>
      <a:accent5>
        <a:srgbClr val="B51A17"/>
      </a:accent5>
      <a:accent6>
        <a:srgbClr val="CC1017"/>
      </a:accent6>
      <a:hlink>
        <a:srgbClr val="EC1600"/>
      </a:hlink>
      <a:folHlink>
        <a:srgbClr val="FDC10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475BEF6-6C09-BA45-9CD1-B5D2E12B9AF8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20814F-890F-4141-BDA8-5AAA848CC5E2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Form" value="&quot;{\&quot;site\&quot;:\&quot;\&quot;,\&quot;domain\&quot;:\&quot;public.tableau.com\&quot;,\&quot;worksheet\&quot;:\&quot;Dashboard2\&quot;,\&quot;dashboard\&quot;:\&quot;ScheduledWeekAnalysisHomevsAwayScores\&quot;,\&quot;tabs\&quot;:true,\&quot;toolbar\&quot;:true}&quot;"/>
    <we:property name="embedUrl" value="&quot;\&quot;https://public.tableau.com/views/ScheduledWeekAnalysisHomevsAwayScores/Dashboard2\&quot;&quot;"/>
    <we:property name="filters" value="&quot;[]&quot;"/>
    <we:property name="isInstalled" value="&quot;true&quot;"/>
    <we:property name="marks" value="&quot;[]&quot;"/>
    <we:property name="parameters" value="&quot;[]&quot;"/>
    <we:property name="serverType" value="&quot;\&quot;public\&quot;&quot;"/>
    <we:property name="tabs" value="&quot;null&quot;"/>
    <we:property name="toolbar" value="&quot;null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4584</TotalTime>
  <Words>351</Words>
  <Application>Microsoft Macintosh PowerPoint</Application>
  <PresentationFormat>Custom</PresentationFormat>
  <Paragraphs>143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Archivo Expanded Expanded</vt:lpstr>
      <vt:lpstr>Archivo Expanded Expanded Black</vt:lpstr>
      <vt:lpstr>Archivo Expanded Expanded Light</vt:lpstr>
      <vt:lpstr>Archivo Expanded Expanded SemiBold</vt:lpstr>
      <vt:lpstr>Archivo SemiExpanded SemiExpanded</vt:lpstr>
      <vt:lpstr>Arial</vt:lpstr>
      <vt:lpstr>Baskerville</vt:lpstr>
      <vt:lpstr>Calibri</vt:lpstr>
      <vt:lpstr>Calibri Light</vt:lpstr>
      <vt:lpstr>Courage Union</vt:lpstr>
      <vt:lpstr>Open Sans</vt:lpstr>
      <vt:lpstr>Poppins</vt:lpstr>
      <vt:lpstr>Sports Bar</vt:lpstr>
      <vt:lpstr>System Font Regular</vt:lpstr>
      <vt:lpstr>Team 401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Septiandika Pratama</dc:creator>
  <cp:lastModifiedBy>Alysa Schoenfelder</cp:lastModifiedBy>
  <cp:revision>115</cp:revision>
  <dcterms:created xsi:type="dcterms:W3CDTF">2019-03-14T23:44:23Z</dcterms:created>
  <dcterms:modified xsi:type="dcterms:W3CDTF">2023-11-17T02:27:02Z</dcterms:modified>
</cp:coreProperties>
</file>